
<file path=[Content_Types].xml><?xml version="1.0" encoding="utf-8"?>
<Types xmlns="http://schemas.openxmlformats.org/package/2006/content-types">
  <Default Extension="jpeg" ContentType="image/jpeg"/>
  <Default Extension="JPG" ContentType="image/.jp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272" r:id="rId4"/>
    <p:sldId id="261" r:id="rId6"/>
    <p:sldId id="282" r:id="rId7"/>
    <p:sldId id="260" r:id="rId8"/>
    <p:sldId id="285" r:id="rId9"/>
    <p:sldId id="286" r:id="rId10"/>
    <p:sldId id="256" r:id="rId11"/>
    <p:sldId id="284" r:id="rId12"/>
    <p:sldId id="283" r:id="rId13"/>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56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299" autoAdjust="0"/>
    <p:restoredTop sz="94660"/>
  </p:normalViewPr>
  <p:slideViewPr>
    <p:cSldViewPr snapToGrid="0" showGuides="1">
      <p:cViewPr varScale="1">
        <p:scale>
          <a:sx n="72" d="100"/>
          <a:sy n="72" d="100"/>
        </p:scale>
        <p:origin x="97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5.jpeg>
</file>

<file path=ppt/media/image16.jpeg>
</file>

<file path=ppt/media/image17.jpeg>
</file>

<file path=ppt/media/image18.jpeg>
</file>

<file path=ppt/media/image19.jpeg>
</file>

<file path=ppt/media/image2.jpeg>
</file>

<file path=ppt/media/image3.jpeg>
</file>

<file path=ppt/media/image4.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395142-2D41-46BF-8C2A-8CD5D9B0BA9B}" type="datetimeFigureOut">
              <a:rPr lang="id-ID" smtClean="0"/>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E9CCC-8B68-40B0-83EB-C91FA7CDE6C7}" type="slidenum">
              <a:rPr lang="id-ID" smtClean="0"/>
            </a:fld>
            <a:endParaRPr lang="id-ID"/>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5" name="Date Placeholder 4"/>
          <p:cNvSpPr>
            <a:spLocks noGrp="1"/>
          </p:cNvSpPr>
          <p:nvPr>
            <p:ph type="dt" sz="half" idx="10"/>
          </p:nvPr>
        </p:nvSpPr>
        <p:spPr/>
        <p:txBody>
          <a:bodyPr/>
          <a:lstStyle/>
          <a:p>
            <a:fld id="{B8BCA330-518E-4F39-8F35-D2FD755E3595}" type="datetimeFigureOut">
              <a:rPr lang="id-ID" smtClean="0"/>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7" name="Date Placeholder 6"/>
          <p:cNvSpPr>
            <a:spLocks noGrp="1"/>
          </p:cNvSpPr>
          <p:nvPr>
            <p:ph type="dt" sz="half" idx="10"/>
          </p:nvPr>
        </p:nvSpPr>
        <p:spPr/>
        <p:txBody>
          <a:bodyPr/>
          <a:lstStyle/>
          <a:p>
            <a:fld id="{B8BCA330-518E-4F39-8F35-D2FD755E3595}" type="datetimeFigureOut">
              <a:rPr lang="id-ID" smtClean="0"/>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Date Placeholder 2"/>
          <p:cNvSpPr>
            <a:spLocks noGrp="1"/>
          </p:cNvSpPr>
          <p:nvPr>
            <p:ph type="dt" sz="half" idx="10"/>
          </p:nvPr>
        </p:nvSpPr>
        <p:spPr/>
        <p:txBody>
          <a:bodyPr/>
          <a:lstStyle/>
          <a:p>
            <a:fld id="{B8BCA330-518E-4F39-8F35-D2FD755E3595}" type="datetimeFigureOut">
              <a:rPr lang="id-ID" smtClean="0"/>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BCA330-518E-4F39-8F35-D2FD755E3595}" type="datetimeFigureOut">
              <a:rPr lang="id-ID" smtClean="0"/>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B8BCA330-518E-4F39-8F35-D2FD755E3595}" type="datetimeFigureOut">
              <a:rPr lang="id-ID" smtClean="0"/>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B8BCA330-518E-4F39-8F35-D2FD755E3595}" type="datetimeFigureOut">
              <a:rPr lang="id-ID" smtClean="0"/>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B8BCA330-518E-4F39-8F35-D2FD755E3595}" type="datetimeFigureOut">
              <a:rPr lang="id-ID" smtClean="0"/>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5" name="Date Placeholder 4"/>
          <p:cNvSpPr>
            <a:spLocks noGrp="1"/>
          </p:cNvSpPr>
          <p:nvPr>
            <p:ph type="dt" sz="half" idx="10"/>
          </p:nvPr>
        </p:nvSpPr>
        <p:spPr/>
        <p:txBody>
          <a:bodyPr/>
          <a:lstStyle/>
          <a:p>
            <a:fld id="{B8BCA330-518E-4F39-8F35-D2FD755E3595}" type="datetimeFigureOut">
              <a:rPr lang="id-ID" smtClean="0"/>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7" name="Date Placeholder 6"/>
          <p:cNvSpPr>
            <a:spLocks noGrp="1"/>
          </p:cNvSpPr>
          <p:nvPr>
            <p:ph type="dt" sz="half" idx="10"/>
          </p:nvPr>
        </p:nvSpPr>
        <p:spPr/>
        <p:txBody>
          <a:bodyPr/>
          <a:lstStyle/>
          <a:p>
            <a:fld id="{B8BCA330-518E-4F39-8F35-D2FD755E3595}" type="datetimeFigureOut">
              <a:rPr lang="id-ID" smtClean="0"/>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Date Placeholder 2"/>
          <p:cNvSpPr>
            <a:spLocks noGrp="1"/>
          </p:cNvSpPr>
          <p:nvPr>
            <p:ph type="dt" sz="half" idx="10"/>
          </p:nvPr>
        </p:nvSpPr>
        <p:spPr/>
        <p:txBody>
          <a:bodyPr/>
          <a:lstStyle/>
          <a:p>
            <a:fld id="{B8BCA330-518E-4F39-8F35-D2FD755E3595}" type="datetimeFigureOut">
              <a:rPr lang="id-ID" smtClean="0"/>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BCA330-518E-4F39-8F35-D2FD755E3595}" type="datetimeFigureOut">
              <a:rPr lang="id-ID" smtClean="0"/>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B8BCA330-518E-4F39-8F35-D2FD755E3595}" type="datetimeFigureOut">
              <a:rPr lang="id-ID" smtClean="0"/>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B8BCA330-518E-4F39-8F35-D2FD755E3595}" type="datetimeFigureOut">
              <a:rPr lang="id-ID" smtClean="0"/>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173C4568-FE73-4AB1-A66E-0CD03EA0AA91}" type="slidenum">
              <a:rPr lang="id-ID" smtClean="0"/>
            </a:fld>
            <a:endParaRPr lang="id-ID"/>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BCA330-518E-4F39-8F35-D2FD755E3595}" type="datetimeFigureOut">
              <a:rPr lang="id-ID" smtClean="0"/>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3C4568-FE73-4AB1-A66E-0CD03EA0AA91}" type="slidenum">
              <a:rPr lang="id-ID" smtClean="0"/>
            </a:fld>
            <a:endParaRPr lang="id-ID"/>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BCA330-518E-4F39-8F35-D2FD755E3595}" type="datetimeFigureOut">
              <a:rPr lang="id-ID" smtClean="0"/>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3C4568-FE73-4AB1-A66E-0CD03EA0AA91}" type="slidenum">
              <a:rPr lang="id-ID" smtClean="0"/>
            </a:fld>
            <a:endParaRPr lang="id-ID"/>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7.xml"/><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emf"/><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12.jpeg"/><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14.emf"/><Relationship Id="rId1" Type="http://schemas.openxmlformats.org/officeDocument/2006/relationships/image" Target="../media/image13.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image" Target="../media/image14.emf"/><Relationship Id="rId1" Type="http://schemas.openxmlformats.org/officeDocument/2006/relationships/image" Target="../media/image13.jpeg"/></Relationships>
</file>

<file path=ppt/slides/_rels/slide6.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image" Target="../media/image13.jpeg"/><Relationship Id="rId3" Type="http://schemas.openxmlformats.org/officeDocument/2006/relationships/tags" Target="../tags/tag8.xml"/><Relationship Id="rId2" Type="http://schemas.openxmlformats.org/officeDocument/2006/relationships/tags" Target="../tags/tag7.xml"/><Relationship Id="rId14" Type="http://schemas.openxmlformats.org/officeDocument/2006/relationships/slideLayout" Target="../slideLayouts/slideLayout18.xml"/><Relationship Id="rId13" Type="http://schemas.openxmlformats.org/officeDocument/2006/relationships/tags" Target="../tags/tag16.xml"/><Relationship Id="rId12" Type="http://schemas.openxmlformats.org/officeDocument/2006/relationships/tags" Target="../tags/tag15.xml"/><Relationship Id="rId11" Type="http://schemas.openxmlformats.org/officeDocument/2006/relationships/tags" Target="../tags/tag14.xml"/><Relationship Id="rId10" Type="http://schemas.openxmlformats.org/officeDocument/2006/relationships/image" Target="../media/image14.emf"/><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4.emf"/><Relationship Id="rId5" Type="http://schemas.openxmlformats.org/officeDocument/2006/relationships/image" Target="../media/image19.jpeg"/><Relationship Id="rId4" Type="http://schemas.openxmlformats.org/officeDocument/2006/relationships/image" Target="../media/image18.jpeg"/><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18.xml"/><Relationship Id="rId6" Type="http://schemas.openxmlformats.org/officeDocument/2006/relationships/image" Target="../media/image14.emf"/><Relationship Id="rId5" Type="http://schemas.openxmlformats.org/officeDocument/2006/relationships/image" Target="../media/image19.jpeg"/><Relationship Id="rId4" Type="http://schemas.openxmlformats.org/officeDocument/2006/relationships/image" Target="../media/image18.jpeg"/><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image" Target="../media/image14.emf"/><Relationship Id="rId1"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Group 81"/>
          <p:cNvGrpSpPr/>
          <p:nvPr/>
        </p:nvGrpSpPr>
        <p:grpSpPr>
          <a:xfrm>
            <a:off x="0" y="4954136"/>
            <a:ext cx="12192000" cy="1909138"/>
            <a:chOff x="0" y="4948862"/>
            <a:chExt cx="12192000" cy="1909138"/>
          </a:xfrm>
        </p:grpSpPr>
        <p:sp>
          <p:nvSpPr>
            <p:cNvPr id="83" name="Freeform: Shape 82"/>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Shape 83"/>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4" name="Group 43"/>
          <p:cNvGrpSpPr/>
          <p:nvPr/>
        </p:nvGrpSpPr>
        <p:grpSpPr>
          <a:xfrm>
            <a:off x="386338" y="1217281"/>
            <a:ext cx="4755209" cy="4204537"/>
            <a:chOff x="242306" y="1305924"/>
            <a:chExt cx="4755209" cy="4204537"/>
          </a:xfrm>
        </p:grpSpPr>
        <p:sp>
          <p:nvSpPr>
            <p:cNvPr id="4" name="Rectangle 3"/>
            <p:cNvSpPr/>
            <p:nvPr/>
          </p:nvSpPr>
          <p:spPr>
            <a:xfrm>
              <a:off x="453126" y="1832980"/>
              <a:ext cx="3433074" cy="984885"/>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a:ln>
                    <a:noFill/>
                  </a:ln>
                  <a:solidFill>
                    <a:srgbClr val="083D65"/>
                  </a:solidFill>
                  <a:effectLst/>
                  <a:uLnTx/>
                  <a:uFillTx/>
                  <a:latin typeface="Segoe UI" panose="020B0502040204020203" pitchFamily="34" charset="0"/>
                  <a:ea typeface="Open Sans" panose="020B0606030504020204" pitchFamily="34" charset="0"/>
                  <a:cs typeface="Segoe UI" panose="020B0502040204020203" pitchFamily="34" charset="0"/>
                </a:rPr>
                <a:t>GROUP 3 Presentation</a:t>
              </a:r>
              <a:endParaRPr kumimoji="0" lang="en-US" sz="3200" b="1" i="0" u="none" strike="noStrike" kern="1200" cap="none" spc="0" normalizeH="0" baseline="0" noProof="0" dirty="0">
                <a:ln>
                  <a:noFill/>
                </a:ln>
                <a:solidFill>
                  <a:srgbClr val="083D65"/>
                </a:solidFill>
                <a:effectLst/>
                <a:uLnTx/>
                <a:uFillTx/>
                <a:latin typeface="Segoe UI" panose="020B0502040204020203" pitchFamily="34" charset="0"/>
                <a:ea typeface="Open Sans" panose="020B0606030504020204" pitchFamily="34" charset="0"/>
                <a:cs typeface="Segoe UI" panose="020B0502040204020203" pitchFamily="34" charset="0"/>
              </a:endParaRPr>
            </a:p>
          </p:txBody>
        </p:sp>
        <p:grpSp>
          <p:nvGrpSpPr>
            <p:cNvPr id="33" name="Group 32"/>
            <p:cNvGrpSpPr/>
            <p:nvPr/>
          </p:nvGrpSpPr>
          <p:grpSpPr>
            <a:xfrm>
              <a:off x="242306" y="1305924"/>
              <a:ext cx="4755209" cy="4204537"/>
              <a:chOff x="277989" y="1145143"/>
              <a:chExt cx="4755209" cy="4204537"/>
            </a:xfrm>
          </p:grpSpPr>
          <p:sp>
            <p:nvSpPr>
              <p:cNvPr id="73" name="TextBox 72"/>
              <p:cNvSpPr txBox="1"/>
              <p:nvPr/>
            </p:nvSpPr>
            <p:spPr>
              <a:xfrm>
                <a:off x="4228444" y="1145143"/>
                <a:ext cx="804754" cy="245745"/>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6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Rectangle 15"/>
              <p:cNvSpPr/>
              <p:nvPr/>
            </p:nvSpPr>
            <p:spPr>
              <a:xfrm>
                <a:off x="1311641" y="1800417"/>
                <a:ext cx="1050338" cy="276860"/>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1" i="0" u="none" strike="noStrike" kern="1200" cap="none" spc="0" normalizeH="0" baseline="0" noProof="0" dirty="0">
                  <a:ln>
                    <a:noFill/>
                  </a:ln>
                  <a:solidFill>
                    <a:srgbClr val="083D65"/>
                  </a:solidFill>
                  <a:effectLst/>
                  <a:uLnTx/>
                  <a:uFillTx/>
                  <a:latin typeface="Segoe UI" panose="020B0502040204020203" pitchFamily="34" charset="0"/>
                  <a:ea typeface="Open Sans" panose="020B0606030504020204" pitchFamily="34" charset="0"/>
                  <a:cs typeface="Segoe UI" panose="020B0502040204020203" pitchFamily="34" charset="0"/>
                </a:endParaRPr>
              </a:p>
            </p:txBody>
          </p:sp>
          <p:grpSp>
            <p:nvGrpSpPr>
              <p:cNvPr id="19" name="Group 18"/>
              <p:cNvGrpSpPr/>
              <p:nvPr/>
            </p:nvGrpSpPr>
            <p:grpSpPr>
              <a:xfrm rot="0">
                <a:off x="1315790" y="2554818"/>
                <a:ext cx="1050338" cy="459390"/>
                <a:chOff x="1302338" y="1896979"/>
                <a:chExt cx="1050338" cy="459390"/>
              </a:xfrm>
            </p:grpSpPr>
            <p:sp>
              <p:nvSpPr>
                <p:cNvPr id="21" name="Rectangle 20"/>
                <p:cNvSpPr/>
                <p:nvPr/>
              </p:nvSpPr>
              <p:spPr>
                <a:xfrm>
                  <a:off x="1302338" y="1896979"/>
                  <a:ext cx="1050338" cy="276860"/>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1" i="0" u="none" strike="noStrike" kern="1200" cap="none" spc="0" normalizeH="0" baseline="0" noProof="0" dirty="0">
                    <a:ln>
                      <a:noFill/>
                    </a:ln>
                    <a:solidFill>
                      <a:srgbClr val="083D65"/>
                    </a:solidFill>
                    <a:effectLst/>
                    <a:uLnTx/>
                    <a:uFillTx/>
                    <a:latin typeface="Segoe UI" panose="020B0502040204020203" pitchFamily="34" charset="0"/>
                    <a:ea typeface="Open Sans" panose="020B0606030504020204" pitchFamily="34" charset="0"/>
                    <a:cs typeface="Segoe UI" panose="020B0502040204020203" pitchFamily="34" charset="0"/>
                  </a:endParaRPr>
                </a:p>
              </p:txBody>
            </p:sp>
            <p:sp>
              <p:nvSpPr>
                <p:cNvPr id="22" name="Rectangle 21"/>
                <p:cNvSpPr/>
                <p:nvPr/>
              </p:nvSpPr>
              <p:spPr>
                <a:xfrm>
                  <a:off x="1302338" y="2187459"/>
                  <a:ext cx="1050338" cy="168910"/>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100" b="1" i="0" u="none" strike="noStrike" kern="1200" cap="none" spc="0" normalizeH="0" baseline="0" noProof="0" dirty="0">
                    <a:ln>
                      <a:noFill/>
                    </a:ln>
                    <a:solidFill>
                      <a:srgbClr val="083D65"/>
                    </a:solidFill>
                    <a:effectLst/>
                    <a:uLnTx/>
                    <a:uFillTx/>
                    <a:latin typeface="Segoe UI" panose="020B0502040204020203" pitchFamily="34" charset="0"/>
                    <a:ea typeface="Open Sans" panose="020B0606030504020204" pitchFamily="34" charset="0"/>
                    <a:cs typeface="Segoe UI" panose="020B0502040204020203" pitchFamily="34" charset="0"/>
                  </a:endParaRPr>
                </a:p>
              </p:txBody>
            </p:sp>
          </p:grpSp>
          <p:sp>
            <p:nvSpPr>
              <p:cNvPr id="24" name="Rectangle 23"/>
              <p:cNvSpPr/>
              <p:nvPr/>
            </p:nvSpPr>
            <p:spPr>
              <a:xfrm>
                <a:off x="277989" y="3201908"/>
                <a:ext cx="3874770" cy="1723390"/>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800" b="1" i="0" u="none" strike="noStrike" kern="1200" cap="none" spc="0" normalizeH="0" baseline="0" noProof="0" dirty="0">
                    <a:ln>
                      <a:noFill/>
                    </a:ln>
                    <a:solidFill>
                      <a:srgbClr val="468DC3"/>
                    </a:solidFill>
                    <a:effectLst/>
                    <a:uLnTx/>
                    <a:uFillTx/>
                    <a:latin typeface="Segoe UI" panose="020B0502040204020203" pitchFamily="34" charset="0"/>
                    <a:ea typeface="Open Sans" panose="020B0606030504020204" pitchFamily="34" charset="0"/>
                    <a:cs typeface="Segoe UI" panose="020B0502040204020203" pitchFamily="34" charset="0"/>
                  </a:rPr>
                  <a:t>Impact of teaching about genocide in universities and schools</a:t>
                </a:r>
                <a:endParaRPr kumimoji="0" lang="en-US" sz="2800" b="1" i="0" u="none" strike="noStrike" kern="1200" cap="none" spc="0" normalizeH="0" baseline="0" noProof="0" dirty="0">
                  <a:ln>
                    <a:noFill/>
                  </a:ln>
                  <a:solidFill>
                    <a:srgbClr val="468DC3"/>
                  </a:solidFill>
                  <a:effectLst/>
                  <a:uLnTx/>
                  <a:uFillTx/>
                  <a:latin typeface="Segoe UI" panose="020B0502040204020203" pitchFamily="34" charset="0"/>
                  <a:ea typeface="Open Sans" panose="020B0606030504020204" pitchFamily="34" charset="0"/>
                  <a:cs typeface="Segoe UI" panose="020B0502040204020203" pitchFamily="34" charset="0"/>
                </a:endParaRPr>
              </a:p>
            </p:txBody>
          </p:sp>
          <p:sp>
            <p:nvSpPr>
              <p:cNvPr id="2" name="Rectangle 1"/>
              <p:cNvSpPr/>
              <p:nvPr/>
            </p:nvSpPr>
            <p:spPr>
              <a:xfrm>
                <a:off x="536434" y="5072820"/>
                <a:ext cx="3081340" cy="276860"/>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083D65"/>
                  </a:solidFill>
                  <a:effectLst/>
                  <a:uLnTx/>
                  <a:uFillTx/>
                  <a:latin typeface="Segoe UI" panose="020B0502040204020203" pitchFamily="34" charset="0"/>
                  <a:ea typeface="+mn-ea"/>
                  <a:cs typeface="Segoe UI" panose="020B0502040204020203" pitchFamily="34" charset="0"/>
                </a:endParaRPr>
              </a:p>
            </p:txBody>
          </p:sp>
        </p:grpSp>
      </p:grpSp>
      <p:pic>
        <p:nvPicPr>
          <p:cNvPr id="25" name="Picture 24" descr="pexels-cottonbro-4769486"/>
          <p:cNvPicPr>
            <a:picLocks noChangeAspect="1"/>
          </p:cNvPicPr>
          <p:nvPr/>
        </p:nvPicPr>
        <p:blipFill>
          <a:blip r:embed="rId1"/>
          <a:stretch>
            <a:fillRect/>
          </a:stretch>
        </p:blipFill>
        <p:spPr>
          <a:xfrm>
            <a:off x="4527550" y="699135"/>
            <a:ext cx="3136900" cy="5154295"/>
          </a:xfrm>
          <a:prstGeom prst="rect">
            <a:avLst/>
          </a:prstGeom>
        </p:spPr>
      </p:pic>
      <p:pic>
        <p:nvPicPr>
          <p:cNvPr id="26" name="Picture 25" descr="pexels-kampus-5940827"/>
          <p:cNvPicPr>
            <a:picLocks noChangeAspect="1"/>
          </p:cNvPicPr>
          <p:nvPr/>
        </p:nvPicPr>
        <p:blipFill>
          <a:blip r:embed="rId2"/>
          <a:stretch>
            <a:fillRect/>
          </a:stretch>
        </p:blipFill>
        <p:spPr>
          <a:xfrm flipH="1">
            <a:off x="7878445" y="697865"/>
            <a:ext cx="3890010" cy="2181860"/>
          </a:xfrm>
          <a:prstGeom prst="rect">
            <a:avLst/>
          </a:prstGeom>
        </p:spPr>
      </p:pic>
      <p:pic>
        <p:nvPicPr>
          <p:cNvPr id="27" name="Picture 26" descr="pexels-gabby-k-6238076"/>
          <p:cNvPicPr>
            <a:picLocks noChangeAspect="1"/>
          </p:cNvPicPr>
          <p:nvPr/>
        </p:nvPicPr>
        <p:blipFill>
          <a:blip r:embed="rId3"/>
          <a:stretch>
            <a:fillRect/>
          </a:stretch>
        </p:blipFill>
        <p:spPr>
          <a:xfrm>
            <a:off x="7878445" y="3141980"/>
            <a:ext cx="3891280" cy="27114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1">
            <a:extLst>
              <a:ext uri="{28A0092B-C50C-407E-A947-70E740481C1C}">
                <a14:useLocalDpi xmlns:a14="http://schemas.microsoft.com/office/drawing/2010/main" val="0"/>
              </a:ext>
            </a:extLst>
          </a:blip>
          <a:srcRect l="2440" t="32165" r="2247" b="32165"/>
          <a:stretch>
            <a:fillRect/>
          </a:stretch>
        </p:blipFill>
        <p:spPr>
          <a:xfrm>
            <a:off x="0" y="0"/>
            <a:ext cx="12216680" cy="6858000"/>
          </a:xfrm>
          <a:prstGeom prst="rect">
            <a:avLst/>
          </a:prstGeom>
        </p:spPr>
      </p:pic>
      <p:sp>
        <p:nvSpPr>
          <p:cNvPr id="7" name="Rectangle 6"/>
          <p:cNvSpPr/>
          <p:nvPr/>
        </p:nvSpPr>
        <p:spPr>
          <a:xfrm>
            <a:off x="-12340" y="0"/>
            <a:ext cx="12216680" cy="6858000"/>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6" name="Group 75"/>
          <p:cNvGrpSpPr/>
          <p:nvPr/>
        </p:nvGrpSpPr>
        <p:grpSpPr>
          <a:xfrm>
            <a:off x="2266950" y="478991"/>
            <a:ext cx="7658100" cy="1091371"/>
            <a:chOff x="2266950" y="536141"/>
            <a:chExt cx="7658100" cy="1091371"/>
          </a:xfrm>
        </p:grpSpPr>
        <p:sp>
          <p:nvSpPr>
            <p:cNvPr id="8" name="TextBox 7"/>
            <p:cNvSpPr txBox="1"/>
            <p:nvPr/>
          </p:nvSpPr>
          <p:spPr>
            <a:xfrm>
              <a:off x="4038600" y="536141"/>
              <a:ext cx="4114800" cy="738664"/>
            </a:xfrm>
            <a:prstGeom prst="rect">
              <a:avLst/>
            </a:prstGeom>
            <a:noFill/>
          </p:spPr>
          <p:txBody>
            <a:bodyPr wrap="square" lIns="0" tIns="0" rIns="0" bIns="0" rtlCol="0">
              <a:spAutoFit/>
            </a:bodyPr>
            <a:lstStyle/>
            <a:p>
              <a:pPr algn="ctr"/>
              <a:r>
                <a:rPr lang="en-US" sz="4800" dirty="0">
                  <a:solidFill>
                    <a:srgbClr val="00B0F0"/>
                  </a:solidFill>
                  <a:latin typeface="Avenir Black" panose="020B0803020203020204" pitchFamily="34" charset="0"/>
                </a:rPr>
                <a:t>COMPARISON</a:t>
              </a:r>
              <a:endParaRPr lang="en-US" sz="4800" dirty="0">
                <a:solidFill>
                  <a:srgbClr val="00B0F0"/>
                </a:solidFill>
                <a:latin typeface="Avenir Black" panose="020B0803020203020204" pitchFamily="34" charset="0"/>
              </a:endParaRPr>
            </a:p>
          </p:txBody>
        </p:sp>
        <p:sp>
          <p:nvSpPr>
            <p:cNvPr id="15" name="Rectangle 14"/>
            <p:cNvSpPr/>
            <p:nvPr/>
          </p:nvSpPr>
          <p:spPr>
            <a:xfrm>
              <a:off x="2266950" y="1350513"/>
              <a:ext cx="7658100" cy="276999"/>
            </a:xfrm>
            <a:prstGeom prst="rect">
              <a:avLst/>
            </a:prstGeom>
          </p:spPr>
          <p:txBody>
            <a:bodyPr wrap="square" lIns="0" tIns="0" rIns="0" bIns="0">
              <a:spAutoFit/>
            </a:bodyPr>
            <a:lstStyle/>
            <a:p>
              <a:pPr algn="ctr"/>
              <a:r>
                <a:rPr lang="en-US" dirty="0">
                  <a:solidFill>
                    <a:schemeClr val="bg1">
                      <a:lumMod val="75000"/>
                    </a:schemeClr>
                  </a:solidFill>
                  <a:latin typeface="Avenir" panose="020B0503020203020204" pitchFamily="34" charset="0"/>
                </a:rPr>
                <a:t>Lorem Ipsum is simply industry. </a:t>
              </a:r>
              <a:endParaRPr lang="id-ID" dirty="0">
                <a:solidFill>
                  <a:schemeClr val="bg1">
                    <a:lumMod val="75000"/>
                  </a:schemeClr>
                </a:solidFill>
              </a:endParaRPr>
            </a:p>
          </p:txBody>
        </p:sp>
      </p:grpSp>
      <p:grpSp>
        <p:nvGrpSpPr>
          <p:cNvPr id="20" name="Group 19"/>
          <p:cNvGrpSpPr/>
          <p:nvPr/>
        </p:nvGrpSpPr>
        <p:grpSpPr>
          <a:xfrm>
            <a:off x="1210805" y="3993243"/>
            <a:ext cx="3579140" cy="1665925"/>
            <a:chOff x="7414691" y="3475916"/>
            <a:chExt cx="3579140" cy="1665925"/>
          </a:xfrm>
        </p:grpSpPr>
        <p:sp>
          <p:nvSpPr>
            <p:cNvPr id="21" name="TextBox 20"/>
            <p:cNvSpPr txBox="1"/>
            <p:nvPr/>
          </p:nvSpPr>
          <p:spPr>
            <a:xfrm>
              <a:off x="7414691" y="4064623"/>
              <a:ext cx="3579140" cy="1077218"/>
            </a:xfrm>
            <a:prstGeom prst="rect">
              <a:avLst/>
            </a:prstGeom>
            <a:noFill/>
          </p:spPr>
          <p:txBody>
            <a:bodyPr wrap="square" lIns="0" tIns="0" rIns="0" bIns="0" rtlCol="0">
              <a:spAutoFit/>
            </a:bodyPr>
            <a:lstStyle/>
            <a:p>
              <a:pPr algn="ctr"/>
              <a:r>
                <a:rPr lang="en-US" sz="1400" dirty="0">
                  <a:solidFill>
                    <a:schemeClr val="bg1"/>
                  </a:solidFill>
                  <a:latin typeface="+mj-lt"/>
                </a:rPr>
                <a:t>Lorem Ipsum is simply dummy text of the printing and typesetting industry. Lorem Ipsum has been the industry's standard dummy text ever since the 1500s, when an unknown printer took a galley of type and scrambled it to make a book.</a:t>
              </a:r>
              <a:endParaRPr lang="en-US" sz="1400" dirty="0">
                <a:solidFill>
                  <a:schemeClr val="bg1"/>
                </a:solidFill>
                <a:latin typeface="+mj-lt"/>
              </a:endParaRPr>
            </a:p>
          </p:txBody>
        </p:sp>
        <p:sp>
          <p:nvSpPr>
            <p:cNvPr id="22" name="Rectangle 21"/>
            <p:cNvSpPr/>
            <p:nvPr/>
          </p:nvSpPr>
          <p:spPr>
            <a:xfrm>
              <a:off x="8401798" y="3475916"/>
              <a:ext cx="1604927" cy="307777"/>
            </a:xfrm>
            <a:prstGeom prst="rect">
              <a:avLst/>
            </a:prstGeom>
          </p:spPr>
          <p:txBody>
            <a:bodyPr wrap="none" lIns="0" tIns="0" rIns="0" bIns="0">
              <a:spAutoFit/>
            </a:bodyPr>
            <a:lstStyle/>
            <a:p>
              <a:pPr algn="ctr"/>
              <a:r>
                <a:rPr lang="en-US" sz="2000" b="1" dirty="0">
                  <a:solidFill>
                    <a:srgbClr val="00B0F0"/>
                  </a:solidFill>
                  <a:latin typeface="Avenir" panose="020B0503020203020204" pitchFamily="34" charset="0"/>
                </a:rPr>
                <a:t>LOREM IPSUM </a:t>
              </a:r>
              <a:endParaRPr lang="id-ID" sz="2000" b="1" dirty="0">
                <a:solidFill>
                  <a:srgbClr val="00B0F0"/>
                </a:solidFill>
              </a:endParaRPr>
            </a:p>
          </p:txBody>
        </p:sp>
      </p:grpSp>
      <p:grpSp>
        <p:nvGrpSpPr>
          <p:cNvPr id="27" name="Group 26"/>
          <p:cNvGrpSpPr/>
          <p:nvPr/>
        </p:nvGrpSpPr>
        <p:grpSpPr>
          <a:xfrm>
            <a:off x="7402055" y="3993243"/>
            <a:ext cx="3579140" cy="1665925"/>
            <a:chOff x="7414691" y="3475916"/>
            <a:chExt cx="3579140" cy="1665925"/>
          </a:xfrm>
        </p:grpSpPr>
        <p:sp>
          <p:nvSpPr>
            <p:cNvPr id="28" name="TextBox 27"/>
            <p:cNvSpPr txBox="1"/>
            <p:nvPr/>
          </p:nvSpPr>
          <p:spPr>
            <a:xfrm>
              <a:off x="7414691" y="4064623"/>
              <a:ext cx="3579140" cy="1077218"/>
            </a:xfrm>
            <a:prstGeom prst="rect">
              <a:avLst/>
            </a:prstGeom>
            <a:noFill/>
          </p:spPr>
          <p:txBody>
            <a:bodyPr wrap="square" lIns="0" tIns="0" rIns="0" bIns="0" rtlCol="0">
              <a:spAutoFit/>
            </a:bodyPr>
            <a:lstStyle/>
            <a:p>
              <a:pPr algn="ctr"/>
              <a:r>
                <a:rPr lang="en-US" sz="1400" dirty="0">
                  <a:solidFill>
                    <a:schemeClr val="bg1"/>
                  </a:solidFill>
                  <a:latin typeface="+mj-lt"/>
                </a:rPr>
                <a:t>Lorem Ipsum is simply dummy text of the printing and typesetting industry. Lorem Ipsum has been the industry's standard dummy text ever since the 1500s, when an unknown printer took a galley of type and scrambled it to make a book.</a:t>
              </a:r>
              <a:endParaRPr lang="en-US" sz="1400" dirty="0">
                <a:solidFill>
                  <a:schemeClr val="bg1"/>
                </a:solidFill>
                <a:latin typeface="+mj-lt"/>
              </a:endParaRPr>
            </a:p>
          </p:txBody>
        </p:sp>
        <p:sp>
          <p:nvSpPr>
            <p:cNvPr id="29" name="Rectangle 28"/>
            <p:cNvSpPr/>
            <p:nvPr/>
          </p:nvSpPr>
          <p:spPr>
            <a:xfrm>
              <a:off x="8401798" y="3475916"/>
              <a:ext cx="1604927" cy="307777"/>
            </a:xfrm>
            <a:prstGeom prst="rect">
              <a:avLst/>
            </a:prstGeom>
          </p:spPr>
          <p:txBody>
            <a:bodyPr wrap="none" lIns="0" tIns="0" rIns="0" bIns="0">
              <a:spAutoFit/>
            </a:bodyPr>
            <a:lstStyle/>
            <a:p>
              <a:pPr algn="ctr"/>
              <a:r>
                <a:rPr lang="en-US" sz="2000" b="1" dirty="0">
                  <a:solidFill>
                    <a:srgbClr val="00B0F0"/>
                  </a:solidFill>
                  <a:latin typeface="Avenir" panose="020B0503020203020204" pitchFamily="34" charset="0"/>
                </a:rPr>
                <a:t>LOREM IPSUM </a:t>
              </a:r>
              <a:endParaRPr lang="id-ID" sz="2000" b="1" dirty="0">
                <a:solidFill>
                  <a:srgbClr val="00B0F0"/>
                </a:solidFill>
              </a:endParaRPr>
            </a:p>
          </p:txBody>
        </p:sp>
      </p:grpSp>
      <p:grpSp>
        <p:nvGrpSpPr>
          <p:cNvPr id="85" name="Group 84"/>
          <p:cNvGrpSpPr/>
          <p:nvPr/>
        </p:nvGrpSpPr>
        <p:grpSpPr>
          <a:xfrm>
            <a:off x="8146971" y="1679913"/>
            <a:ext cx="2103824" cy="2148210"/>
            <a:chOff x="8605106" y="2128664"/>
            <a:chExt cx="1187554" cy="1212608"/>
          </a:xfrm>
        </p:grpSpPr>
        <p:grpSp>
          <p:nvGrpSpPr>
            <p:cNvPr id="24" name="Group 23"/>
            <p:cNvGrpSpPr/>
            <p:nvPr/>
          </p:nvGrpSpPr>
          <p:grpSpPr>
            <a:xfrm>
              <a:off x="8605106" y="2128664"/>
              <a:ext cx="1187554" cy="1212608"/>
              <a:chOff x="2502692" y="2204864"/>
              <a:chExt cx="1187554" cy="1212608"/>
            </a:xfrm>
          </p:grpSpPr>
          <p:sp>
            <p:nvSpPr>
              <p:cNvPr id="25" name="Freeform 5"/>
              <p:cNvSpPr/>
              <p:nvPr/>
            </p:nvSpPr>
            <p:spPr bwMode="auto">
              <a:xfrm rot="4985492">
                <a:off x="2577505" y="2212507"/>
                <a:ext cx="1066884" cy="1158598"/>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solidFill>
                <a:srgbClr val="00B0F0">
                  <a:alpha val="79000"/>
                </a:srgbClr>
              </a:solidFill>
              <a:ln>
                <a:noFill/>
              </a:ln>
            </p:spPr>
            <p:txBody>
              <a:bodyPr vert="horz" wrap="square" lIns="91440" tIns="45720" rIns="91440" bIns="45720" numCol="1" anchor="t" anchorCtr="0" compatLnSpc="1"/>
              <a:lstStyle/>
              <a:p>
                <a:endParaRPr lang="id-ID" dirty="0"/>
              </a:p>
            </p:txBody>
          </p:sp>
          <p:sp>
            <p:nvSpPr>
              <p:cNvPr id="26" name="Freeform 5"/>
              <p:cNvSpPr/>
              <p:nvPr/>
            </p:nvSpPr>
            <p:spPr bwMode="auto">
              <a:xfrm>
                <a:off x="2502692" y="2204864"/>
                <a:ext cx="1116618" cy="1212608"/>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solidFill>
                <a:schemeClr val="bg1">
                  <a:alpha val="91000"/>
                </a:schemeClr>
              </a:solidFill>
              <a:ln>
                <a:noFill/>
              </a:ln>
            </p:spPr>
            <p:txBody>
              <a:bodyPr vert="horz" wrap="square" lIns="91440" tIns="45720" rIns="91440" bIns="45720" numCol="1" anchor="t" anchorCtr="0" compatLnSpc="1"/>
              <a:lstStyle/>
              <a:p>
                <a:endParaRPr lang="id-ID" dirty="0"/>
              </a:p>
            </p:txBody>
          </p:sp>
        </p:grpSp>
        <p:grpSp>
          <p:nvGrpSpPr>
            <p:cNvPr id="37" name="Group 36"/>
            <p:cNvGrpSpPr/>
            <p:nvPr/>
          </p:nvGrpSpPr>
          <p:grpSpPr>
            <a:xfrm>
              <a:off x="9048752" y="2559896"/>
              <a:ext cx="360363" cy="361950"/>
              <a:chOff x="8445501" y="1787525"/>
              <a:chExt cx="360363" cy="361950"/>
            </a:xfrm>
            <a:solidFill>
              <a:srgbClr val="00B0F0"/>
            </a:solidFill>
            <a:effectLst/>
          </p:grpSpPr>
          <p:sp>
            <p:nvSpPr>
              <p:cNvPr id="38" name="Freeform 311"/>
              <p:cNvSpPr/>
              <p:nvPr/>
            </p:nvSpPr>
            <p:spPr bwMode="auto">
              <a:xfrm>
                <a:off x="8489951" y="2089150"/>
                <a:ext cx="104775" cy="60325"/>
              </a:xfrm>
              <a:custGeom>
                <a:avLst/>
                <a:gdLst>
                  <a:gd name="T0" fmla="*/ 26 w 28"/>
                  <a:gd name="T1" fmla="*/ 0 h 16"/>
                  <a:gd name="T2" fmla="*/ 24 w 28"/>
                  <a:gd name="T3" fmla="*/ 0 h 16"/>
                  <a:gd name="T4" fmla="*/ 4 w 28"/>
                  <a:gd name="T5" fmla="*/ 0 h 16"/>
                  <a:gd name="T6" fmla="*/ 2 w 28"/>
                  <a:gd name="T7" fmla="*/ 0 h 16"/>
                  <a:gd name="T8" fmla="*/ 0 w 28"/>
                  <a:gd name="T9" fmla="*/ 2 h 16"/>
                  <a:gd name="T10" fmla="*/ 0 w 28"/>
                  <a:gd name="T11" fmla="*/ 14 h 16"/>
                  <a:gd name="T12" fmla="*/ 2 w 28"/>
                  <a:gd name="T13" fmla="*/ 16 h 16"/>
                  <a:gd name="T14" fmla="*/ 26 w 28"/>
                  <a:gd name="T15" fmla="*/ 16 h 16"/>
                  <a:gd name="T16" fmla="*/ 28 w 28"/>
                  <a:gd name="T17" fmla="*/ 14 h 16"/>
                  <a:gd name="T18" fmla="*/ 28 w 28"/>
                  <a:gd name="T19" fmla="*/ 2 h 16"/>
                  <a:gd name="T20" fmla="*/ 26 w 2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6">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sp>
            <p:nvSpPr>
              <p:cNvPr id="39" name="Freeform 312"/>
              <p:cNvSpPr/>
              <p:nvPr/>
            </p:nvSpPr>
            <p:spPr bwMode="auto">
              <a:xfrm>
                <a:off x="8445501" y="1882775"/>
                <a:ext cx="134938" cy="190500"/>
              </a:xfrm>
              <a:custGeom>
                <a:avLst/>
                <a:gdLst>
                  <a:gd name="T0" fmla="*/ 15 w 36"/>
                  <a:gd name="T1" fmla="*/ 51 h 51"/>
                  <a:gd name="T2" fmla="*/ 36 w 36"/>
                  <a:gd name="T3" fmla="*/ 51 h 51"/>
                  <a:gd name="T4" fmla="*/ 36 w 36"/>
                  <a:gd name="T5" fmla="*/ 39 h 51"/>
                  <a:gd name="T6" fmla="*/ 36 w 36"/>
                  <a:gd name="T7" fmla="*/ 38 h 51"/>
                  <a:gd name="T8" fmla="*/ 30 w 36"/>
                  <a:gd name="T9" fmla="*/ 22 h 51"/>
                  <a:gd name="T10" fmla="*/ 22 w 36"/>
                  <a:gd name="T11" fmla="*/ 19 h 51"/>
                  <a:gd name="T12" fmla="*/ 19 w 36"/>
                  <a:gd name="T13" fmla="*/ 27 h 51"/>
                  <a:gd name="T14" fmla="*/ 20 w 36"/>
                  <a:gd name="T15" fmla="*/ 33 h 51"/>
                  <a:gd name="T16" fmla="*/ 14 w 36"/>
                  <a:gd name="T17" fmla="*/ 26 h 51"/>
                  <a:gd name="T18" fmla="*/ 7 w 36"/>
                  <a:gd name="T19" fmla="*/ 2 h 51"/>
                  <a:gd name="T20" fmla="*/ 1 w 36"/>
                  <a:gd name="T21" fmla="*/ 1 h 51"/>
                  <a:gd name="T22" fmla="*/ 0 w 36"/>
                  <a:gd name="T23" fmla="*/ 3 h 51"/>
                  <a:gd name="T24" fmla="*/ 0 w 36"/>
                  <a:gd name="T25" fmla="*/ 35 h 51"/>
                  <a:gd name="T26" fmla="*/ 1 w 36"/>
                  <a:gd name="T27" fmla="*/ 37 h 51"/>
                  <a:gd name="T28" fmla="*/ 15 w 36"/>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1">
                    <a:moveTo>
                      <a:pt x="15" y="51"/>
                    </a:moveTo>
                    <a:cubicBezTo>
                      <a:pt x="36" y="51"/>
                      <a:pt x="36" y="51"/>
                      <a:pt x="36" y="51"/>
                    </a:cubicBezTo>
                    <a:cubicBezTo>
                      <a:pt x="36" y="39"/>
                      <a:pt x="36" y="39"/>
                      <a:pt x="36" y="39"/>
                    </a:cubicBezTo>
                    <a:cubicBezTo>
                      <a:pt x="36" y="39"/>
                      <a:pt x="36" y="39"/>
                      <a:pt x="36" y="38"/>
                    </a:cubicBezTo>
                    <a:cubicBezTo>
                      <a:pt x="36" y="38"/>
                      <a:pt x="32" y="26"/>
                      <a:pt x="30" y="22"/>
                    </a:cubicBezTo>
                    <a:cubicBezTo>
                      <a:pt x="28" y="19"/>
                      <a:pt x="24" y="18"/>
                      <a:pt x="22" y="19"/>
                    </a:cubicBezTo>
                    <a:cubicBezTo>
                      <a:pt x="20" y="20"/>
                      <a:pt x="18" y="23"/>
                      <a:pt x="19" y="27"/>
                    </a:cubicBezTo>
                    <a:cubicBezTo>
                      <a:pt x="20" y="33"/>
                      <a:pt x="20" y="33"/>
                      <a:pt x="20" y="33"/>
                    </a:cubicBezTo>
                    <a:cubicBezTo>
                      <a:pt x="14" y="26"/>
                      <a:pt x="14" y="26"/>
                      <a:pt x="14" y="26"/>
                    </a:cubicBezTo>
                    <a:cubicBezTo>
                      <a:pt x="14" y="13"/>
                      <a:pt x="12" y="5"/>
                      <a:pt x="7" y="2"/>
                    </a:cubicBezTo>
                    <a:cubicBezTo>
                      <a:pt x="4" y="0"/>
                      <a:pt x="2" y="1"/>
                      <a:pt x="1" y="1"/>
                    </a:cubicBezTo>
                    <a:cubicBezTo>
                      <a:pt x="1" y="1"/>
                      <a:pt x="0" y="2"/>
                      <a:pt x="0" y="3"/>
                    </a:cubicBezTo>
                    <a:cubicBezTo>
                      <a:pt x="0" y="35"/>
                      <a:pt x="0" y="35"/>
                      <a:pt x="0" y="35"/>
                    </a:cubicBezTo>
                    <a:cubicBezTo>
                      <a:pt x="0" y="36"/>
                      <a:pt x="0" y="36"/>
                      <a:pt x="1" y="37"/>
                    </a:cubicBezTo>
                    <a:cubicBezTo>
                      <a:pt x="4" y="39"/>
                      <a:pt x="12" y="48"/>
                      <a:pt x="15"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sp>
            <p:nvSpPr>
              <p:cNvPr id="40" name="Freeform 313"/>
              <p:cNvSpPr/>
              <p:nvPr/>
            </p:nvSpPr>
            <p:spPr bwMode="auto">
              <a:xfrm>
                <a:off x="8655051" y="2089150"/>
                <a:ext cx="104775" cy="60325"/>
              </a:xfrm>
              <a:custGeom>
                <a:avLst/>
                <a:gdLst>
                  <a:gd name="T0" fmla="*/ 26 w 28"/>
                  <a:gd name="T1" fmla="*/ 0 h 16"/>
                  <a:gd name="T2" fmla="*/ 24 w 28"/>
                  <a:gd name="T3" fmla="*/ 0 h 16"/>
                  <a:gd name="T4" fmla="*/ 4 w 28"/>
                  <a:gd name="T5" fmla="*/ 0 h 16"/>
                  <a:gd name="T6" fmla="*/ 2 w 28"/>
                  <a:gd name="T7" fmla="*/ 0 h 16"/>
                  <a:gd name="T8" fmla="*/ 0 w 28"/>
                  <a:gd name="T9" fmla="*/ 2 h 16"/>
                  <a:gd name="T10" fmla="*/ 0 w 28"/>
                  <a:gd name="T11" fmla="*/ 14 h 16"/>
                  <a:gd name="T12" fmla="*/ 2 w 28"/>
                  <a:gd name="T13" fmla="*/ 16 h 16"/>
                  <a:gd name="T14" fmla="*/ 26 w 28"/>
                  <a:gd name="T15" fmla="*/ 16 h 16"/>
                  <a:gd name="T16" fmla="*/ 28 w 28"/>
                  <a:gd name="T17" fmla="*/ 14 h 16"/>
                  <a:gd name="T18" fmla="*/ 28 w 28"/>
                  <a:gd name="T19" fmla="*/ 2 h 16"/>
                  <a:gd name="T20" fmla="*/ 26 w 2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6">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sp>
            <p:nvSpPr>
              <p:cNvPr id="41" name="Freeform 314"/>
              <p:cNvSpPr/>
              <p:nvPr/>
            </p:nvSpPr>
            <p:spPr bwMode="auto">
              <a:xfrm>
                <a:off x="8670926" y="1882775"/>
                <a:ext cx="134938" cy="190500"/>
              </a:xfrm>
              <a:custGeom>
                <a:avLst/>
                <a:gdLst>
                  <a:gd name="T0" fmla="*/ 35 w 36"/>
                  <a:gd name="T1" fmla="*/ 1 h 51"/>
                  <a:gd name="T2" fmla="*/ 29 w 36"/>
                  <a:gd name="T3" fmla="*/ 2 h 51"/>
                  <a:gd name="T4" fmla="*/ 22 w 36"/>
                  <a:gd name="T5" fmla="*/ 26 h 51"/>
                  <a:gd name="T6" fmla="*/ 16 w 36"/>
                  <a:gd name="T7" fmla="*/ 33 h 51"/>
                  <a:gd name="T8" fmla="*/ 17 w 36"/>
                  <a:gd name="T9" fmla="*/ 27 h 51"/>
                  <a:gd name="T10" fmla="*/ 14 w 36"/>
                  <a:gd name="T11" fmla="*/ 19 h 51"/>
                  <a:gd name="T12" fmla="*/ 6 w 36"/>
                  <a:gd name="T13" fmla="*/ 22 h 51"/>
                  <a:gd name="T14" fmla="*/ 0 w 36"/>
                  <a:gd name="T15" fmla="*/ 38 h 51"/>
                  <a:gd name="T16" fmla="*/ 0 w 36"/>
                  <a:gd name="T17" fmla="*/ 39 h 51"/>
                  <a:gd name="T18" fmla="*/ 0 w 36"/>
                  <a:gd name="T19" fmla="*/ 51 h 51"/>
                  <a:gd name="T20" fmla="*/ 21 w 36"/>
                  <a:gd name="T21" fmla="*/ 51 h 51"/>
                  <a:gd name="T22" fmla="*/ 35 w 36"/>
                  <a:gd name="T23" fmla="*/ 36 h 51"/>
                  <a:gd name="T24" fmla="*/ 36 w 36"/>
                  <a:gd name="T25" fmla="*/ 35 h 51"/>
                  <a:gd name="T26" fmla="*/ 36 w 36"/>
                  <a:gd name="T27" fmla="*/ 3 h 51"/>
                  <a:gd name="T28" fmla="*/ 35 w 36"/>
                  <a:gd name="T2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1">
                    <a:moveTo>
                      <a:pt x="35" y="1"/>
                    </a:moveTo>
                    <a:cubicBezTo>
                      <a:pt x="34" y="1"/>
                      <a:pt x="32" y="0"/>
                      <a:pt x="29" y="2"/>
                    </a:cubicBezTo>
                    <a:cubicBezTo>
                      <a:pt x="24" y="5"/>
                      <a:pt x="22" y="13"/>
                      <a:pt x="22" y="26"/>
                    </a:cubicBezTo>
                    <a:cubicBezTo>
                      <a:pt x="16" y="33"/>
                      <a:pt x="16" y="33"/>
                      <a:pt x="16" y="33"/>
                    </a:cubicBezTo>
                    <a:cubicBezTo>
                      <a:pt x="17" y="27"/>
                      <a:pt x="17" y="27"/>
                      <a:pt x="17" y="27"/>
                    </a:cubicBezTo>
                    <a:cubicBezTo>
                      <a:pt x="18" y="23"/>
                      <a:pt x="16" y="20"/>
                      <a:pt x="14" y="19"/>
                    </a:cubicBezTo>
                    <a:cubicBezTo>
                      <a:pt x="12" y="18"/>
                      <a:pt x="8" y="19"/>
                      <a:pt x="6" y="22"/>
                    </a:cubicBezTo>
                    <a:cubicBezTo>
                      <a:pt x="4" y="26"/>
                      <a:pt x="0" y="38"/>
                      <a:pt x="0" y="38"/>
                    </a:cubicBezTo>
                    <a:cubicBezTo>
                      <a:pt x="0" y="39"/>
                      <a:pt x="0" y="39"/>
                      <a:pt x="0" y="39"/>
                    </a:cubicBezTo>
                    <a:cubicBezTo>
                      <a:pt x="0" y="51"/>
                      <a:pt x="0" y="51"/>
                      <a:pt x="0" y="51"/>
                    </a:cubicBezTo>
                    <a:cubicBezTo>
                      <a:pt x="21" y="51"/>
                      <a:pt x="21" y="51"/>
                      <a:pt x="21" y="51"/>
                    </a:cubicBezTo>
                    <a:cubicBezTo>
                      <a:pt x="24" y="48"/>
                      <a:pt x="33" y="39"/>
                      <a:pt x="35" y="36"/>
                    </a:cubicBezTo>
                    <a:cubicBezTo>
                      <a:pt x="36" y="36"/>
                      <a:pt x="36" y="36"/>
                      <a:pt x="36" y="35"/>
                    </a:cubicBezTo>
                    <a:cubicBezTo>
                      <a:pt x="36" y="3"/>
                      <a:pt x="36" y="3"/>
                      <a:pt x="36" y="3"/>
                    </a:cubicBezTo>
                    <a:cubicBezTo>
                      <a:pt x="36" y="2"/>
                      <a:pt x="35" y="1"/>
                      <a:pt x="3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sp>
            <p:nvSpPr>
              <p:cNvPr id="42" name="Freeform 315"/>
              <p:cNvSpPr/>
              <p:nvPr/>
            </p:nvSpPr>
            <p:spPr bwMode="auto">
              <a:xfrm>
                <a:off x="8599488" y="1863725"/>
                <a:ext cx="52388" cy="82550"/>
              </a:xfrm>
              <a:custGeom>
                <a:avLst/>
                <a:gdLst>
                  <a:gd name="T0" fmla="*/ 33 w 33"/>
                  <a:gd name="T1" fmla="*/ 0 h 52"/>
                  <a:gd name="T2" fmla="*/ 0 w 33"/>
                  <a:gd name="T3" fmla="*/ 0 h 52"/>
                  <a:gd name="T4" fmla="*/ 16 w 33"/>
                  <a:gd name="T5" fmla="*/ 52 h 52"/>
                  <a:gd name="T6" fmla="*/ 33 w 33"/>
                  <a:gd name="T7" fmla="*/ 0 h 52"/>
                </a:gdLst>
                <a:ahLst/>
                <a:cxnLst>
                  <a:cxn ang="0">
                    <a:pos x="T0" y="T1"/>
                  </a:cxn>
                  <a:cxn ang="0">
                    <a:pos x="T2" y="T3"/>
                  </a:cxn>
                  <a:cxn ang="0">
                    <a:pos x="T4" y="T5"/>
                  </a:cxn>
                  <a:cxn ang="0">
                    <a:pos x="T6" y="T7"/>
                  </a:cxn>
                </a:cxnLst>
                <a:rect l="0" t="0" r="r" b="b"/>
                <a:pathLst>
                  <a:path w="33" h="52">
                    <a:moveTo>
                      <a:pt x="33" y="0"/>
                    </a:moveTo>
                    <a:lnTo>
                      <a:pt x="0" y="0"/>
                    </a:lnTo>
                    <a:lnTo>
                      <a:pt x="16" y="52"/>
                    </a:lnTo>
                    <a:lnTo>
                      <a:pt x="3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sp>
            <p:nvSpPr>
              <p:cNvPr id="43" name="Freeform 316"/>
              <p:cNvSpPr/>
              <p:nvPr/>
            </p:nvSpPr>
            <p:spPr bwMode="auto">
              <a:xfrm>
                <a:off x="8523288" y="1795463"/>
                <a:ext cx="53975" cy="52388"/>
              </a:xfrm>
              <a:custGeom>
                <a:avLst/>
                <a:gdLst>
                  <a:gd name="T0" fmla="*/ 34 w 34"/>
                  <a:gd name="T1" fmla="*/ 33 h 33"/>
                  <a:gd name="T2" fmla="*/ 26 w 34"/>
                  <a:gd name="T3" fmla="*/ 0 h 33"/>
                  <a:gd name="T4" fmla="*/ 0 w 34"/>
                  <a:gd name="T5" fmla="*/ 33 h 33"/>
                  <a:gd name="T6" fmla="*/ 34 w 34"/>
                  <a:gd name="T7" fmla="*/ 33 h 33"/>
                </a:gdLst>
                <a:ahLst/>
                <a:cxnLst>
                  <a:cxn ang="0">
                    <a:pos x="T0" y="T1"/>
                  </a:cxn>
                  <a:cxn ang="0">
                    <a:pos x="T2" y="T3"/>
                  </a:cxn>
                  <a:cxn ang="0">
                    <a:pos x="T4" y="T5"/>
                  </a:cxn>
                  <a:cxn ang="0">
                    <a:pos x="T6" y="T7"/>
                  </a:cxn>
                </a:cxnLst>
                <a:rect l="0" t="0" r="r" b="b"/>
                <a:pathLst>
                  <a:path w="34" h="33">
                    <a:moveTo>
                      <a:pt x="34" y="33"/>
                    </a:moveTo>
                    <a:lnTo>
                      <a:pt x="26" y="0"/>
                    </a:lnTo>
                    <a:lnTo>
                      <a:pt x="0" y="33"/>
                    </a:lnTo>
                    <a:lnTo>
                      <a:pt x="34"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sp>
            <p:nvSpPr>
              <p:cNvPr id="44" name="Freeform 317"/>
              <p:cNvSpPr/>
              <p:nvPr/>
            </p:nvSpPr>
            <p:spPr bwMode="auto">
              <a:xfrm>
                <a:off x="8580438" y="1787525"/>
                <a:ext cx="90488" cy="60325"/>
              </a:xfrm>
              <a:custGeom>
                <a:avLst/>
                <a:gdLst>
                  <a:gd name="T0" fmla="*/ 0 w 57"/>
                  <a:gd name="T1" fmla="*/ 0 h 38"/>
                  <a:gd name="T2" fmla="*/ 7 w 57"/>
                  <a:gd name="T3" fmla="*/ 38 h 38"/>
                  <a:gd name="T4" fmla="*/ 47 w 57"/>
                  <a:gd name="T5" fmla="*/ 38 h 38"/>
                  <a:gd name="T6" fmla="*/ 57 w 57"/>
                  <a:gd name="T7" fmla="*/ 0 h 38"/>
                  <a:gd name="T8" fmla="*/ 0 w 57"/>
                  <a:gd name="T9" fmla="*/ 0 h 38"/>
                </a:gdLst>
                <a:ahLst/>
                <a:cxnLst>
                  <a:cxn ang="0">
                    <a:pos x="T0" y="T1"/>
                  </a:cxn>
                  <a:cxn ang="0">
                    <a:pos x="T2" y="T3"/>
                  </a:cxn>
                  <a:cxn ang="0">
                    <a:pos x="T4" y="T5"/>
                  </a:cxn>
                  <a:cxn ang="0">
                    <a:pos x="T6" y="T7"/>
                  </a:cxn>
                  <a:cxn ang="0">
                    <a:pos x="T8" y="T9"/>
                  </a:cxn>
                </a:cxnLst>
                <a:rect l="0" t="0" r="r" b="b"/>
                <a:pathLst>
                  <a:path w="57" h="38">
                    <a:moveTo>
                      <a:pt x="0" y="0"/>
                    </a:moveTo>
                    <a:lnTo>
                      <a:pt x="7" y="38"/>
                    </a:lnTo>
                    <a:lnTo>
                      <a:pt x="47" y="38"/>
                    </a:lnTo>
                    <a:lnTo>
                      <a:pt x="57"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sp>
            <p:nvSpPr>
              <p:cNvPr id="45" name="Freeform 318"/>
              <p:cNvSpPr/>
              <p:nvPr/>
            </p:nvSpPr>
            <p:spPr bwMode="auto">
              <a:xfrm>
                <a:off x="8632826" y="1863725"/>
                <a:ext cx="93663" cy="104775"/>
              </a:xfrm>
              <a:custGeom>
                <a:avLst/>
                <a:gdLst>
                  <a:gd name="T0" fmla="*/ 21 w 59"/>
                  <a:gd name="T1" fmla="*/ 0 h 66"/>
                  <a:gd name="T2" fmla="*/ 0 w 59"/>
                  <a:gd name="T3" fmla="*/ 66 h 66"/>
                  <a:gd name="T4" fmla="*/ 0 w 59"/>
                  <a:gd name="T5" fmla="*/ 66 h 66"/>
                  <a:gd name="T6" fmla="*/ 59 w 59"/>
                  <a:gd name="T7" fmla="*/ 0 h 66"/>
                  <a:gd name="T8" fmla="*/ 21 w 59"/>
                  <a:gd name="T9" fmla="*/ 0 h 66"/>
                </a:gdLst>
                <a:ahLst/>
                <a:cxnLst>
                  <a:cxn ang="0">
                    <a:pos x="T0" y="T1"/>
                  </a:cxn>
                  <a:cxn ang="0">
                    <a:pos x="T2" y="T3"/>
                  </a:cxn>
                  <a:cxn ang="0">
                    <a:pos x="T4" y="T5"/>
                  </a:cxn>
                  <a:cxn ang="0">
                    <a:pos x="T6" y="T7"/>
                  </a:cxn>
                  <a:cxn ang="0">
                    <a:pos x="T8" y="T9"/>
                  </a:cxn>
                </a:cxnLst>
                <a:rect l="0" t="0" r="r" b="b"/>
                <a:pathLst>
                  <a:path w="59" h="66">
                    <a:moveTo>
                      <a:pt x="21" y="0"/>
                    </a:moveTo>
                    <a:lnTo>
                      <a:pt x="0" y="66"/>
                    </a:lnTo>
                    <a:lnTo>
                      <a:pt x="0" y="66"/>
                    </a:lnTo>
                    <a:lnTo>
                      <a:pt x="59" y="0"/>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sp>
            <p:nvSpPr>
              <p:cNvPr id="46" name="Freeform 319"/>
              <p:cNvSpPr/>
              <p:nvPr/>
            </p:nvSpPr>
            <p:spPr bwMode="auto">
              <a:xfrm>
                <a:off x="8674101" y="1795463"/>
                <a:ext cx="52388" cy="52388"/>
              </a:xfrm>
              <a:custGeom>
                <a:avLst/>
                <a:gdLst>
                  <a:gd name="T0" fmla="*/ 0 w 33"/>
                  <a:gd name="T1" fmla="*/ 33 h 33"/>
                  <a:gd name="T2" fmla="*/ 33 w 33"/>
                  <a:gd name="T3" fmla="*/ 33 h 33"/>
                  <a:gd name="T4" fmla="*/ 7 w 33"/>
                  <a:gd name="T5" fmla="*/ 0 h 33"/>
                  <a:gd name="T6" fmla="*/ 0 w 33"/>
                  <a:gd name="T7" fmla="*/ 33 h 33"/>
                </a:gdLst>
                <a:ahLst/>
                <a:cxnLst>
                  <a:cxn ang="0">
                    <a:pos x="T0" y="T1"/>
                  </a:cxn>
                  <a:cxn ang="0">
                    <a:pos x="T2" y="T3"/>
                  </a:cxn>
                  <a:cxn ang="0">
                    <a:pos x="T4" y="T5"/>
                  </a:cxn>
                  <a:cxn ang="0">
                    <a:pos x="T6" y="T7"/>
                  </a:cxn>
                </a:cxnLst>
                <a:rect l="0" t="0" r="r" b="b"/>
                <a:pathLst>
                  <a:path w="33" h="33">
                    <a:moveTo>
                      <a:pt x="0" y="33"/>
                    </a:moveTo>
                    <a:lnTo>
                      <a:pt x="33" y="33"/>
                    </a:lnTo>
                    <a:lnTo>
                      <a:pt x="7" y="0"/>
                    </a:lnTo>
                    <a:lnTo>
                      <a:pt x="0"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sp>
            <p:nvSpPr>
              <p:cNvPr id="47" name="Freeform 320"/>
              <p:cNvSpPr/>
              <p:nvPr/>
            </p:nvSpPr>
            <p:spPr bwMode="auto">
              <a:xfrm>
                <a:off x="8523288" y="1863725"/>
                <a:ext cx="95250" cy="107950"/>
              </a:xfrm>
              <a:custGeom>
                <a:avLst/>
                <a:gdLst>
                  <a:gd name="T0" fmla="*/ 60 w 60"/>
                  <a:gd name="T1" fmla="*/ 66 h 68"/>
                  <a:gd name="T2" fmla="*/ 36 w 60"/>
                  <a:gd name="T3" fmla="*/ 0 h 68"/>
                  <a:gd name="T4" fmla="*/ 0 w 60"/>
                  <a:gd name="T5" fmla="*/ 0 h 68"/>
                  <a:gd name="T6" fmla="*/ 60 w 60"/>
                  <a:gd name="T7" fmla="*/ 68 h 68"/>
                  <a:gd name="T8" fmla="*/ 60 w 60"/>
                  <a:gd name="T9" fmla="*/ 66 h 68"/>
                </a:gdLst>
                <a:ahLst/>
                <a:cxnLst>
                  <a:cxn ang="0">
                    <a:pos x="T0" y="T1"/>
                  </a:cxn>
                  <a:cxn ang="0">
                    <a:pos x="T2" y="T3"/>
                  </a:cxn>
                  <a:cxn ang="0">
                    <a:pos x="T4" y="T5"/>
                  </a:cxn>
                  <a:cxn ang="0">
                    <a:pos x="T6" y="T7"/>
                  </a:cxn>
                  <a:cxn ang="0">
                    <a:pos x="T8" y="T9"/>
                  </a:cxn>
                </a:cxnLst>
                <a:rect l="0" t="0" r="r" b="b"/>
                <a:pathLst>
                  <a:path w="60" h="68">
                    <a:moveTo>
                      <a:pt x="60" y="66"/>
                    </a:moveTo>
                    <a:lnTo>
                      <a:pt x="36" y="0"/>
                    </a:lnTo>
                    <a:lnTo>
                      <a:pt x="0" y="0"/>
                    </a:lnTo>
                    <a:lnTo>
                      <a:pt x="60" y="68"/>
                    </a:lnTo>
                    <a:lnTo>
                      <a:pt x="60"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t" anchorCtr="0" compatLnSpc="1"/>
              <a:lstStyle/>
              <a:p>
                <a:endParaRPr lang="id-ID"/>
              </a:p>
            </p:txBody>
          </p:sp>
        </p:grpSp>
      </p:grpSp>
      <p:pic>
        <p:nvPicPr>
          <p:cNvPr id="78" name="Picture 77"/>
          <p:cNvPicPr>
            <a:picLocks noChangeAspect="1"/>
          </p:cNvPicPr>
          <p:nvPr/>
        </p:nvPicPr>
        <p:blipFill>
          <a:blip r:embed="rId2"/>
          <a:stretch>
            <a:fillRect/>
          </a:stretch>
        </p:blipFill>
        <p:spPr>
          <a:xfrm>
            <a:off x="5735960" y="6172368"/>
            <a:ext cx="720080" cy="20393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p:cNvPicPr>
            <a:picLocks noChangeAspect="1"/>
          </p:cNvPicPr>
          <p:nvPr/>
        </p:nvPicPr>
        <p:blipFill rotWithShape="1">
          <a:blip r:embed="rId1">
            <a:duotone>
              <a:prstClr val="black"/>
              <a:schemeClr val="bg1">
                <a:tint val="45000"/>
                <a:satMod val="400000"/>
              </a:schemeClr>
            </a:duotone>
            <a:extLst>
              <a:ext uri="{28A0092B-C50C-407E-A947-70E740481C1C}">
                <a14:useLocalDpi xmlns:a14="http://schemas.microsoft.com/office/drawing/2010/main" val="0"/>
              </a:ext>
            </a:extLst>
          </a:blip>
          <a:srcRect l="23826" t="4428" r="8727" b="5454"/>
          <a:stretch>
            <a:fillRect/>
          </a:stretch>
        </p:blipFill>
        <p:spPr>
          <a:xfrm>
            <a:off x="2720985" y="2336141"/>
            <a:ext cx="2453800" cy="2185721"/>
          </a:xfrm>
          <a:custGeom>
            <a:avLst/>
            <a:gdLst>
              <a:gd name="connsiteX0" fmla="*/ 0 w 2453800"/>
              <a:gd name="connsiteY0" fmla="*/ 0 h 2185721"/>
              <a:gd name="connsiteX1" fmla="*/ 2453800 w 2453800"/>
              <a:gd name="connsiteY1" fmla="*/ 0 h 2185721"/>
              <a:gd name="connsiteX2" fmla="*/ 2453800 w 2453800"/>
              <a:gd name="connsiteY2" fmla="*/ 2185721 h 2185721"/>
              <a:gd name="connsiteX3" fmla="*/ 0 w 2453800"/>
              <a:gd name="connsiteY3" fmla="*/ 2185721 h 2185721"/>
            </a:gdLst>
            <a:ahLst/>
            <a:cxnLst>
              <a:cxn ang="0">
                <a:pos x="connsiteX0" y="connsiteY0"/>
              </a:cxn>
              <a:cxn ang="0">
                <a:pos x="connsiteX1" y="connsiteY1"/>
              </a:cxn>
              <a:cxn ang="0">
                <a:pos x="connsiteX2" y="connsiteY2"/>
              </a:cxn>
              <a:cxn ang="0">
                <a:pos x="connsiteX3" y="connsiteY3"/>
              </a:cxn>
            </a:cxnLst>
            <a:rect l="l" t="t" r="r" b="b"/>
            <a:pathLst>
              <a:path w="2453800" h="2185721">
                <a:moveTo>
                  <a:pt x="0" y="0"/>
                </a:moveTo>
                <a:lnTo>
                  <a:pt x="2453800" y="0"/>
                </a:lnTo>
                <a:lnTo>
                  <a:pt x="2453800" y="2185721"/>
                </a:lnTo>
                <a:lnTo>
                  <a:pt x="0" y="2185721"/>
                </a:lnTo>
                <a:close/>
              </a:path>
            </a:pathLst>
          </a:custGeom>
        </p:spPr>
      </p:pic>
      <p:pic>
        <p:nvPicPr>
          <p:cNvPr id="43" name="Picture 42"/>
          <p:cNvPicPr>
            <a:picLocks noChangeAspect="1"/>
          </p:cNvPicPr>
          <p:nvPr/>
        </p:nvPicPr>
        <p:blipFill rotWithShape="1">
          <a:blip r:embed="rId2">
            <a:duotone>
              <a:prstClr val="black"/>
              <a:schemeClr val="bg1">
                <a:tint val="45000"/>
                <a:satMod val="400000"/>
              </a:schemeClr>
            </a:duotone>
            <a:extLst>
              <a:ext uri="{28A0092B-C50C-407E-A947-70E740481C1C}">
                <a14:useLocalDpi xmlns:a14="http://schemas.microsoft.com/office/drawing/2010/main" val="0"/>
              </a:ext>
            </a:extLst>
          </a:blip>
          <a:srcRect l="33829" t="22024" r="10679" b="12072"/>
          <a:stretch>
            <a:fillRect/>
          </a:stretch>
        </p:blipFill>
        <p:spPr>
          <a:xfrm>
            <a:off x="131535" y="2336141"/>
            <a:ext cx="2453800" cy="2185721"/>
          </a:xfrm>
          <a:custGeom>
            <a:avLst/>
            <a:gdLst>
              <a:gd name="connsiteX0" fmla="*/ 0 w 2453800"/>
              <a:gd name="connsiteY0" fmla="*/ 0 h 2185721"/>
              <a:gd name="connsiteX1" fmla="*/ 2453800 w 2453800"/>
              <a:gd name="connsiteY1" fmla="*/ 0 h 2185721"/>
              <a:gd name="connsiteX2" fmla="*/ 2453800 w 2453800"/>
              <a:gd name="connsiteY2" fmla="*/ 2185721 h 2185721"/>
              <a:gd name="connsiteX3" fmla="*/ 0 w 2453800"/>
              <a:gd name="connsiteY3" fmla="*/ 2185721 h 2185721"/>
            </a:gdLst>
            <a:ahLst/>
            <a:cxnLst>
              <a:cxn ang="0">
                <a:pos x="connsiteX0" y="connsiteY0"/>
              </a:cxn>
              <a:cxn ang="0">
                <a:pos x="connsiteX1" y="connsiteY1"/>
              </a:cxn>
              <a:cxn ang="0">
                <a:pos x="connsiteX2" y="connsiteY2"/>
              </a:cxn>
              <a:cxn ang="0">
                <a:pos x="connsiteX3" y="connsiteY3"/>
              </a:cxn>
            </a:cxnLst>
            <a:rect l="l" t="t" r="r" b="b"/>
            <a:pathLst>
              <a:path w="2453800" h="2185721">
                <a:moveTo>
                  <a:pt x="0" y="0"/>
                </a:moveTo>
                <a:lnTo>
                  <a:pt x="2453800" y="0"/>
                </a:lnTo>
                <a:lnTo>
                  <a:pt x="2453800" y="2185721"/>
                </a:lnTo>
                <a:lnTo>
                  <a:pt x="0" y="2185721"/>
                </a:lnTo>
                <a:close/>
              </a:path>
            </a:pathLst>
          </a:custGeom>
        </p:spPr>
      </p:pic>
      <p:pic>
        <p:nvPicPr>
          <p:cNvPr id="42" name="Picture 41"/>
          <p:cNvPicPr>
            <a:picLocks noChangeAspect="1"/>
          </p:cNvPicPr>
          <p:nvPr/>
        </p:nvPicPr>
        <p:blipFill rotWithShape="1">
          <a:blip r:embed="rId3">
            <a:duotone>
              <a:prstClr val="black"/>
              <a:schemeClr val="bg1">
                <a:tint val="45000"/>
                <a:satMod val="400000"/>
              </a:schemeClr>
            </a:duotone>
            <a:extLst>
              <a:ext uri="{28A0092B-C50C-407E-A947-70E740481C1C}">
                <a14:useLocalDpi xmlns:a14="http://schemas.microsoft.com/office/drawing/2010/main" val="0"/>
              </a:ext>
            </a:extLst>
          </a:blip>
          <a:srcRect l="16942" t="6460" r="21326"/>
          <a:stretch>
            <a:fillRect/>
          </a:stretch>
        </p:blipFill>
        <p:spPr>
          <a:xfrm>
            <a:off x="5740314" y="159336"/>
            <a:ext cx="2023922" cy="2044522"/>
          </a:xfrm>
          <a:custGeom>
            <a:avLst/>
            <a:gdLst>
              <a:gd name="connsiteX0" fmla="*/ 0 w 2023922"/>
              <a:gd name="connsiteY0" fmla="*/ 0 h 2044522"/>
              <a:gd name="connsiteX1" fmla="*/ 2023922 w 2023922"/>
              <a:gd name="connsiteY1" fmla="*/ 0 h 2044522"/>
              <a:gd name="connsiteX2" fmla="*/ 2023922 w 2023922"/>
              <a:gd name="connsiteY2" fmla="*/ 2044522 h 2044522"/>
              <a:gd name="connsiteX3" fmla="*/ 0 w 2023922"/>
              <a:gd name="connsiteY3" fmla="*/ 2044522 h 2044522"/>
            </a:gdLst>
            <a:ahLst/>
            <a:cxnLst>
              <a:cxn ang="0">
                <a:pos x="connsiteX0" y="connsiteY0"/>
              </a:cxn>
              <a:cxn ang="0">
                <a:pos x="connsiteX1" y="connsiteY1"/>
              </a:cxn>
              <a:cxn ang="0">
                <a:pos x="connsiteX2" y="connsiteY2"/>
              </a:cxn>
              <a:cxn ang="0">
                <a:pos x="connsiteX3" y="connsiteY3"/>
              </a:cxn>
            </a:cxnLst>
            <a:rect l="l" t="t" r="r" b="b"/>
            <a:pathLst>
              <a:path w="2023922" h="2044522">
                <a:moveTo>
                  <a:pt x="0" y="0"/>
                </a:moveTo>
                <a:lnTo>
                  <a:pt x="2023922" y="0"/>
                </a:lnTo>
                <a:lnTo>
                  <a:pt x="2023922" y="2044522"/>
                </a:lnTo>
                <a:lnTo>
                  <a:pt x="0" y="2044522"/>
                </a:lnTo>
                <a:close/>
              </a:path>
            </a:pathLst>
          </a:custGeom>
        </p:spPr>
      </p:pic>
      <p:pic>
        <p:nvPicPr>
          <p:cNvPr id="40" name="Picture 39"/>
          <p:cNvPicPr>
            <a:picLocks noChangeAspect="1"/>
          </p:cNvPicPr>
          <p:nvPr/>
        </p:nvPicPr>
        <p:blipFill>
          <a:blip r:embed="rId4">
            <a:duotone>
              <a:prstClr val="black"/>
              <a:schemeClr val="bg1">
                <a:tint val="45000"/>
                <a:satMod val="400000"/>
              </a:schemeClr>
            </a:duotone>
            <a:extLst>
              <a:ext uri="{28A0092B-C50C-407E-A947-70E740481C1C}">
                <a14:useLocalDpi xmlns:a14="http://schemas.microsoft.com/office/drawing/2010/main" val="0"/>
              </a:ext>
            </a:extLst>
          </a:blip>
          <a:srcRect l="21307" t="3912" r="18906" b="16599"/>
          <a:stretch>
            <a:fillRect/>
          </a:stretch>
        </p:blipFill>
        <p:spPr>
          <a:xfrm>
            <a:off x="131536" y="4654143"/>
            <a:ext cx="2050379" cy="2044522"/>
          </a:xfrm>
          <a:custGeom>
            <a:avLst/>
            <a:gdLst>
              <a:gd name="connsiteX0" fmla="*/ 0 w 2050379"/>
              <a:gd name="connsiteY0" fmla="*/ 0 h 2044522"/>
              <a:gd name="connsiteX1" fmla="*/ 2050379 w 2050379"/>
              <a:gd name="connsiteY1" fmla="*/ 0 h 2044522"/>
              <a:gd name="connsiteX2" fmla="*/ 2050379 w 2050379"/>
              <a:gd name="connsiteY2" fmla="*/ 2044522 h 2044522"/>
              <a:gd name="connsiteX3" fmla="*/ 0 w 2050379"/>
              <a:gd name="connsiteY3" fmla="*/ 2044522 h 2044522"/>
            </a:gdLst>
            <a:ahLst/>
            <a:cxnLst>
              <a:cxn ang="0">
                <a:pos x="connsiteX0" y="connsiteY0"/>
              </a:cxn>
              <a:cxn ang="0">
                <a:pos x="connsiteX1" y="connsiteY1"/>
              </a:cxn>
              <a:cxn ang="0">
                <a:pos x="connsiteX2" y="connsiteY2"/>
              </a:cxn>
              <a:cxn ang="0">
                <a:pos x="connsiteX3" y="connsiteY3"/>
              </a:cxn>
            </a:cxnLst>
            <a:rect l="l" t="t" r="r" b="b"/>
            <a:pathLst>
              <a:path w="2050379" h="2044522">
                <a:moveTo>
                  <a:pt x="0" y="0"/>
                </a:moveTo>
                <a:lnTo>
                  <a:pt x="2050379" y="0"/>
                </a:lnTo>
                <a:lnTo>
                  <a:pt x="2050379" y="2044522"/>
                </a:lnTo>
                <a:lnTo>
                  <a:pt x="0" y="2044522"/>
                </a:lnTo>
                <a:close/>
              </a:path>
            </a:pathLst>
          </a:custGeom>
        </p:spPr>
      </p:pic>
      <p:pic>
        <p:nvPicPr>
          <p:cNvPr id="39" name="Picture 38"/>
          <p:cNvPicPr>
            <a:picLocks noChangeAspect="1"/>
          </p:cNvPicPr>
          <p:nvPr/>
        </p:nvPicPr>
        <p:blipFill rotWithShape="1">
          <a:blip r:embed="rId5">
            <a:duotone>
              <a:prstClr val="black"/>
              <a:schemeClr val="bg1">
                <a:tint val="45000"/>
                <a:satMod val="400000"/>
              </a:schemeClr>
            </a:duotone>
            <a:extLst>
              <a:ext uri="{28A0092B-C50C-407E-A947-70E740481C1C}">
                <a14:useLocalDpi xmlns:a14="http://schemas.microsoft.com/office/drawing/2010/main" val="0"/>
              </a:ext>
            </a:extLst>
          </a:blip>
          <a:srcRect l="4547" t="19290" r="7444" b="31187"/>
          <a:stretch>
            <a:fillRect/>
          </a:stretch>
        </p:blipFill>
        <p:spPr>
          <a:xfrm>
            <a:off x="2314197" y="4654143"/>
            <a:ext cx="5450039" cy="2044522"/>
          </a:xfrm>
          <a:custGeom>
            <a:avLst/>
            <a:gdLst>
              <a:gd name="connsiteX0" fmla="*/ 0 w 5450039"/>
              <a:gd name="connsiteY0" fmla="*/ 0 h 2044522"/>
              <a:gd name="connsiteX1" fmla="*/ 5450039 w 5450039"/>
              <a:gd name="connsiteY1" fmla="*/ 0 h 2044522"/>
              <a:gd name="connsiteX2" fmla="*/ 5450039 w 5450039"/>
              <a:gd name="connsiteY2" fmla="*/ 2044522 h 2044522"/>
              <a:gd name="connsiteX3" fmla="*/ 0 w 5450039"/>
              <a:gd name="connsiteY3" fmla="*/ 2044522 h 2044522"/>
            </a:gdLst>
            <a:ahLst/>
            <a:cxnLst>
              <a:cxn ang="0">
                <a:pos x="connsiteX0" y="connsiteY0"/>
              </a:cxn>
              <a:cxn ang="0">
                <a:pos x="connsiteX1" y="connsiteY1"/>
              </a:cxn>
              <a:cxn ang="0">
                <a:pos x="connsiteX2" y="connsiteY2"/>
              </a:cxn>
              <a:cxn ang="0">
                <a:pos x="connsiteX3" y="connsiteY3"/>
              </a:cxn>
            </a:cxnLst>
            <a:rect l="l" t="t" r="r" b="b"/>
            <a:pathLst>
              <a:path w="5450039" h="2044522">
                <a:moveTo>
                  <a:pt x="0" y="0"/>
                </a:moveTo>
                <a:lnTo>
                  <a:pt x="5450039" y="0"/>
                </a:lnTo>
                <a:lnTo>
                  <a:pt x="5450039" y="2044522"/>
                </a:lnTo>
                <a:lnTo>
                  <a:pt x="0" y="2044522"/>
                </a:lnTo>
                <a:close/>
              </a:path>
            </a:pathLst>
          </a:custGeom>
        </p:spPr>
      </p:pic>
      <p:pic>
        <p:nvPicPr>
          <p:cNvPr id="45" name="Picture 44"/>
          <p:cNvPicPr>
            <a:picLocks noChangeAspect="1"/>
          </p:cNvPicPr>
          <p:nvPr/>
        </p:nvPicPr>
        <p:blipFill rotWithShape="1">
          <a:blip r:embed="rId6">
            <a:duotone>
              <a:prstClr val="black"/>
              <a:schemeClr val="bg1">
                <a:tint val="45000"/>
                <a:satMod val="400000"/>
              </a:schemeClr>
            </a:duotone>
            <a:extLst>
              <a:ext uri="{28A0092B-C50C-407E-A947-70E740481C1C}">
                <a14:useLocalDpi xmlns:a14="http://schemas.microsoft.com/office/drawing/2010/main" val="0"/>
              </a:ext>
            </a:extLst>
          </a:blip>
          <a:srcRect l="2262" t="27252" r="38219" b="2059"/>
          <a:stretch>
            <a:fillRect/>
          </a:stretch>
        </p:blipFill>
        <p:spPr>
          <a:xfrm>
            <a:off x="5310436" y="2336140"/>
            <a:ext cx="2453800" cy="2185721"/>
          </a:xfrm>
          <a:custGeom>
            <a:avLst/>
            <a:gdLst>
              <a:gd name="connsiteX0" fmla="*/ 0 w 2453800"/>
              <a:gd name="connsiteY0" fmla="*/ 0 h 2185721"/>
              <a:gd name="connsiteX1" fmla="*/ 2453800 w 2453800"/>
              <a:gd name="connsiteY1" fmla="*/ 0 h 2185721"/>
              <a:gd name="connsiteX2" fmla="*/ 2453800 w 2453800"/>
              <a:gd name="connsiteY2" fmla="*/ 2185721 h 2185721"/>
              <a:gd name="connsiteX3" fmla="*/ 0 w 2453800"/>
              <a:gd name="connsiteY3" fmla="*/ 2185721 h 2185721"/>
            </a:gdLst>
            <a:ahLst/>
            <a:cxnLst>
              <a:cxn ang="0">
                <a:pos x="connsiteX0" y="connsiteY0"/>
              </a:cxn>
              <a:cxn ang="0">
                <a:pos x="connsiteX1" y="connsiteY1"/>
              </a:cxn>
              <a:cxn ang="0">
                <a:pos x="connsiteX2" y="connsiteY2"/>
              </a:cxn>
              <a:cxn ang="0">
                <a:pos x="connsiteX3" y="connsiteY3"/>
              </a:cxn>
            </a:cxnLst>
            <a:rect l="l" t="t" r="r" b="b"/>
            <a:pathLst>
              <a:path w="2453800" h="2185721">
                <a:moveTo>
                  <a:pt x="0" y="0"/>
                </a:moveTo>
                <a:lnTo>
                  <a:pt x="2453800" y="0"/>
                </a:lnTo>
                <a:lnTo>
                  <a:pt x="2453800" y="2185721"/>
                </a:lnTo>
                <a:lnTo>
                  <a:pt x="0" y="2185721"/>
                </a:lnTo>
                <a:close/>
              </a:path>
            </a:pathLst>
          </a:custGeom>
        </p:spPr>
      </p:pic>
      <p:pic>
        <p:nvPicPr>
          <p:cNvPr id="36" name="Picture 35"/>
          <p:cNvPicPr>
            <a:picLocks noChangeAspect="1"/>
          </p:cNvPicPr>
          <p:nvPr/>
        </p:nvPicPr>
        <p:blipFill rotWithShape="1">
          <a:blip r:embed="rId7">
            <a:duotone>
              <a:prstClr val="black"/>
              <a:schemeClr val="bg1">
                <a:tint val="45000"/>
                <a:satMod val="400000"/>
              </a:schemeClr>
            </a:duotone>
            <a:extLst>
              <a:ext uri="{28A0092B-C50C-407E-A947-70E740481C1C}">
                <a14:useLocalDpi xmlns:a14="http://schemas.microsoft.com/office/drawing/2010/main" val="0"/>
              </a:ext>
            </a:extLst>
          </a:blip>
          <a:srcRect l="3054" t="30804" r="3054" b="16617"/>
          <a:stretch>
            <a:fillRect/>
          </a:stretch>
        </p:blipFill>
        <p:spPr>
          <a:xfrm>
            <a:off x="131536" y="159336"/>
            <a:ext cx="5476496" cy="2044522"/>
          </a:xfrm>
          <a:custGeom>
            <a:avLst/>
            <a:gdLst>
              <a:gd name="connsiteX0" fmla="*/ 0 w 5476496"/>
              <a:gd name="connsiteY0" fmla="*/ 0 h 2044522"/>
              <a:gd name="connsiteX1" fmla="*/ 5476496 w 5476496"/>
              <a:gd name="connsiteY1" fmla="*/ 0 h 2044522"/>
              <a:gd name="connsiteX2" fmla="*/ 5476496 w 5476496"/>
              <a:gd name="connsiteY2" fmla="*/ 2044522 h 2044522"/>
              <a:gd name="connsiteX3" fmla="*/ 0 w 5476496"/>
              <a:gd name="connsiteY3" fmla="*/ 2044522 h 2044522"/>
            </a:gdLst>
            <a:ahLst/>
            <a:cxnLst>
              <a:cxn ang="0">
                <a:pos x="connsiteX0" y="connsiteY0"/>
              </a:cxn>
              <a:cxn ang="0">
                <a:pos x="connsiteX1" y="connsiteY1"/>
              </a:cxn>
              <a:cxn ang="0">
                <a:pos x="connsiteX2" y="connsiteY2"/>
              </a:cxn>
              <a:cxn ang="0">
                <a:pos x="connsiteX3" y="connsiteY3"/>
              </a:cxn>
            </a:cxnLst>
            <a:rect l="l" t="t" r="r" b="b"/>
            <a:pathLst>
              <a:path w="5476496" h="2044522">
                <a:moveTo>
                  <a:pt x="0" y="0"/>
                </a:moveTo>
                <a:lnTo>
                  <a:pt x="5476496" y="0"/>
                </a:lnTo>
                <a:lnTo>
                  <a:pt x="5476496" y="2044522"/>
                </a:lnTo>
                <a:lnTo>
                  <a:pt x="0" y="2044522"/>
                </a:lnTo>
                <a:close/>
              </a:path>
            </a:pathLst>
          </a:custGeom>
        </p:spPr>
      </p:pic>
      <p:grpSp>
        <p:nvGrpSpPr>
          <p:cNvPr id="46" name="Group 45"/>
          <p:cNvGrpSpPr/>
          <p:nvPr/>
        </p:nvGrpSpPr>
        <p:grpSpPr>
          <a:xfrm>
            <a:off x="10928712" y="6378850"/>
            <a:ext cx="947290" cy="270982"/>
            <a:chOff x="4103688" y="-2378075"/>
            <a:chExt cx="1309687" cy="374650"/>
          </a:xfrm>
          <a:solidFill>
            <a:srgbClr val="468DC3"/>
          </a:solidFill>
        </p:grpSpPr>
        <p:sp>
          <p:nvSpPr>
            <p:cNvPr id="47" name="Freeform 254"/>
            <p:cNvSpPr/>
            <p:nvPr/>
          </p:nvSpPr>
          <p:spPr bwMode="auto">
            <a:xfrm>
              <a:off x="4103688" y="-2374900"/>
              <a:ext cx="182562" cy="288925"/>
            </a:xfrm>
            <a:custGeom>
              <a:avLst/>
              <a:gdLst>
                <a:gd name="T0" fmla="*/ 43 w 61"/>
                <a:gd name="T1" fmla="*/ 47 h 95"/>
                <a:gd name="T2" fmla="*/ 30 w 61"/>
                <a:gd name="T3" fmla="*/ 55 h 95"/>
                <a:gd name="T4" fmla="*/ 11 w 61"/>
                <a:gd name="T5" fmla="*/ 83 h 95"/>
                <a:gd name="T6" fmla="*/ 11 w 61"/>
                <a:gd name="T7" fmla="*/ 85 h 95"/>
                <a:gd name="T8" fmla="*/ 57 w 61"/>
                <a:gd name="T9" fmla="*/ 85 h 95"/>
                <a:gd name="T10" fmla="*/ 60 w 61"/>
                <a:gd name="T11" fmla="*/ 88 h 95"/>
                <a:gd name="T12" fmla="*/ 60 w 61"/>
                <a:gd name="T13" fmla="*/ 93 h 95"/>
                <a:gd name="T14" fmla="*/ 57 w 61"/>
                <a:gd name="T15" fmla="*/ 95 h 95"/>
                <a:gd name="T16" fmla="*/ 3 w 61"/>
                <a:gd name="T17" fmla="*/ 95 h 95"/>
                <a:gd name="T18" fmla="*/ 0 w 61"/>
                <a:gd name="T19" fmla="*/ 93 h 95"/>
                <a:gd name="T20" fmla="*/ 0 w 61"/>
                <a:gd name="T21" fmla="*/ 83 h 95"/>
                <a:gd name="T22" fmla="*/ 21 w 61"/>
                <a:gd name="T23" fmla="*/ 49 h 95"/>
                <a:gd name="T24" fmla="*/ 35 w 61"/>
                <a:gd name="T25" fmla="*/ 40 h 95"/>
                <a:gd name="T26" fmla="*/ 49 w 61"/>
                <a:gd name="T27" fmla="*/ 22 h 95"/>
                <a:gd name="T28" fmla="*/ 28 w 61"/>
                <a:gd name="T29" fmla="*/ 9 h 95"/>
                <a:gd name="T30" fmla="*/ 4 w 61"/>
                <a:gd name="T31" fmla="*/ 11 h 95"/>
                <a:gd name="T32" fmla="*/ 3 w 61"/>
                <a:gd name="T33" fmla="*/ 11 h 95"/>
                <a:gd name="T34" fmla="*/ 1 w 61"/>
                <a:gd name="T35" fmla="*/ 9 h 95"/>
                <a:gd name="T36" fmla="*/ 1 w 61"/>
                <a:gd name="T37" fmla="*/ 4 h 95"/>
                <a:gd name="T38" fmla="*/ 4 w 61"/>
                <a:gd name="T39" fmla="*/ 2 h 95"/>
                <a:gd name="T40" fmla="*/ 28 w 61"/>
                <a:gd name="T41" fmla="*/ 0 h 95"/>
                <a:gd name="T42" fmla="*/ 61 w 61"/>
                <a:gd name="T43" fmla="*/ 22 h 95"/>
                <a:gd name="T44" fmla="*/ 43 w 61"/>
                <a:gd name="T45" fmla="*/ 4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95">
                  <a:moveTo>
                    <a:pt x="43" y="47"/>
                  </a:moveTo>
                  <a:cubicBezTo>
                    <a:pt x="30" y="55"/>
                    <a:pt x="30" y="55"/>
                    <a:pt x="30" y="55"/>
                  </a:cubicBezTo>
                  <a:cubicBezTo>
                    <a:pt x="15" y="65"/>
                    <a:pt x="11" y="72"/>
                    <a:pt x="11" y="83"/>
                  </a:cubicBezTo>
                  <a:cubicBezTo>
                    <a:pt x="11" y="85"/>
                    <a:pt x="11" y="85"/>
                    <a:pt x="11" y="85"/>
                  </a:cubicBezTo>
                  <a:cubicBezTo>
                    <a:pt x="57" y="85"/>
                    <a:pt x="57" y="85"/>
                    <a:pt x="57" y="85"/>
                  </a:cubicBezTo>
                  <a:cubicBezTo>
                    <a:pt x="59" y="85"/>
                    <a:pt x="60" y="86"/>
                    <a:pt x="60" y="88"/>
                  </a:cubicBezTo>
                  <a:cubicBezTo>
                    <a:pt x="60" y="93"/>
                    <a:pt x="60" y="93"/>
                    <a:pt x="60" y="93"/>
                  </a:cubicBezTo>
                  <a:cubicBezTo>
                    <a:pt x="60" y="95"/>
                    <a:pt x="59" y="95"/>
                    <a:pt x="57" y="95"/>
                  </a:cubicBezTo>
                  <a:cubicBezTo>
                    <a:pt x="3" y="95"/>
                    <a:pt x="3" y="95"/>
                    <a:pt x="3" y="95"/>
                  </a:cubicBezTo>
                  <a:cubicBezTo>
                    <a:pt x="1" y="95"/>
                    <a:pt x="0" y="94"/>
                    <a:pt x="0" y="93"/>
                  </a:cubicBezTo>
                  <a:cubicBezTo>
                    <a:pt x="0" y="83"/>
                    <a:pt x="0" y="83"/>
                    <a:pt x="0" y="83"/>
                  </a:cubicBezTo>
                  <a:cubicBezTo>
                    <a:pt x="0" y="69"/>
                    <a:pt x="6" y="58"/>
                    <a:pt x="21" y="49"/>
                  </a:cubicBezTo>
                  <a:cubicBezTo>
                    <a:pt x="35" y="40"/>
                    <a:pt x="35" y="40"/>
                    <a:pt x="35" y="40"/>
                  </a:cubicBezTo>
                  <a:cubicBezTo>
                    <a:pt x="46" y="33"/>
                    <a:pt x="49" y="30"/>
                    <a:pt x="49" y="22"/>
                  </a:cubicBezTo>
                  <a:cubicBezTo>
                    <a:pt x="49" y="13"/>
                    <a:pt x="43" y="9"/>
                    <a:pt x="28" y="9"/>
                  </a:cubicBezTo>
                  <a:cubicBezTo>
                    <a:pt x="21" y="9"/>
                    <a:pt x="12" y="10"/>
                    <a:pt x="4" y="11"/>
                  </a:cubicBezTo>
                  <a:cubicBezTo>
                    <a:pt x="4" y="11"/>
                    <a:pt x="4" y="11"/>
                    <a:pt x="3" y="11"/>
                  </a:cubicBezTo>
                  <a:cubicBezTo>
                    <a:pt x="2" y="11"/>
                    <a:pt x="1" y="10"/>
                    <a:pt x="1" y="9"/>
                  </a:cubicBezTo>
                  <a:cubicBezTo>
                    <a:pt x="1" y="4"/>
                    <a:pt x="1" y="4"/>
                    <a:pt x="1" y="4"/>
                  </a:cubicBezTo>
                  <a:cubicBezTo>
                    <a:pt x="1" y="3"/>
                    <a:pt x="3" y="2"/>
                    <a:pt x="4" y="2"/>
                  </a:cubicBezTo>
                  <a:cubicBezTo>
                    <a:pt x="11" y="0"/>
                    <a:pt x="20" y="0"/>
                    <a:pt x="28" y="0"/>
                  </a:cubicBezTo>
                  <a:cubicBezTo>
                    <a:pt x="51" y="0"/>
                    <a:pt x="61" y="7"/>
                    <a:pt x="61" y="22"/>
                  </a:cubicBezTo>
                  <a:cubicBezTo>
                    <a:pt x="61" y="33"/>
                    <a:pt x="56" y="39"/>
                    <a:pt x="43"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255"/>
            <p:cNvSpPr>
              <a:spLocks noEditPoints="1"/>
            </p:cNvSpPr>
            <p:nvPr/>
          </p:nvSpPr>
          <p:spPr bwMode="auto">
            <a:xfrm>
              <a:off x="4208463" y="-2308225"/>
              <a:ext cx="211137" cy="304800"/>
            </a:xfrm>
            <a:custGeom>
              <a:avLst/>
              <a:gdLst>
                <a:gd name="T0" fmla="*/ 68 w 70"/>
                <a:gd name="T1" fmla="*/ 74 h 100"/>
                <a:gd name="T2" fmla="*/ 56 w 70"/>
                <a:gd name="T3" fmla="*/ 74 h 100"/>
                <a:gd name="T4" fmla="*/ 56 w 70"/>
                <a:gd name="T5" fmla="*/ 98 h 100"/>
                <a:gd name="T6" fmla="*/ 54 w 70"/>
                <a:gd name="T7" fmla="*/ 100 h 100"/>
                <a:gd name="T8" fmla="*/ 46 w 70"/>
                <a:gd name="T9" fmla="*/ 100 h 100"/>
                <a:gd name="T10" fmla="*/ 44 w 70"/>
                <a:gd name="T11" fmla="*/ 98 h 100"/>
                <a:gd name="T12" fmla="*/ 44 w 70"/>
                <a:gd name="T13" fmla="*/ 74 h 100"/>
                <a:gd name="T14" fmla="*/ 5 w 70"/>
                <a:gd name="T15" fmla="*/ 74 h 100"/>
                <a:gd name="T16" fmla="*/ 0 w 70"/>
                <a:gd name="T17" fmla="*/ 68 h 100"/>
                <a:gd name="T18" fmla="*/ 0 w 70"/>
                <a:gd name="T19" fmla="*/ 63 h 100"/>
                <a:gd name="T20" fmla="*/ 1 w 70"/>
                <a:gd name="T21" fmla="*/ 58 h 100"/>
                <a:gd name="T22" fmla="*/ 41 w 70"/>
                <a:gd name="T23" fmla="*/ 2 h 100"/>
                <a:gd name="T24" fmla="*/ 45 w 70"/>
                <a:gd name="T25" fmla="*/ 0 h 100"/>
                <a:gd name="T26" fmla="*/ 52 w 70"/>
                <a:gd name="T27" fmla="*/ 0 h 100"/>
                <a:gd name="T28" fmla="*/ 56 w 70"/>
                <a:gd name="T29" fmla="*/ 3 h 100"/>
                <a:gd name="T30" fmla="*/ 56 w 70"/>
                <a:gd name="T31" fmla="*/ 63 h 100"/>
                <a:gd name="T32" fmla="*/ 68 w 70"/>
                <a:gd name="T33" fmla="*/ 63 h 100"/>
                <a:gd name="T34" fmla="*/ 70 w 70"/>
                <a:gd name="T35" fmla="*/ 66 h 100"/>
                <a:gd name="T36" fmla="*/ 70 w 70"/>
                <a:gd name="T37" fmla="*/ 71 h 100"/>
                <a:gd name="T38" fmla="*/ 68 w 70"/>
                <a:gd name="T39" fmla="*/ 74 h 100"/>
                <a:gd name="T40" fmla="*/ 44 w 70"/>
                <a:gd name="T41" fmla="*/ 17 h 100"/>
                <a:gd name="T42" fmla="*/ 43 w 70"/>
                <a:gd name="T43" fmla="*/ 17 h 100"/>
                <a:gd name="T44" fmla="*/ 43 w 70"/>
                <a:gd name="T45" fmla="*/ 17 h 100"/>
                <a:gd name="T46" fmla="*/ 42 w 70"/>
                <a:gd name="T47" fmla="*/ 17 h 100"/>
                <a:gd name="T48" fmla="*/ 11 w 70"/>
                <a:gd name="T49" fmla="*/ 61 h 100"/>
                <a:gd name="T50" fmla="*/ 11 w 70"/>
                <a:gd name="T51" fmla="*/ 63 h 100"/>
                <a:gd name="T52" fmla="*/ 12 w 70"/>
                <a:gd name="T53" fmla="*/ 63 h 100"/>
                <a:gd name="T54" fmla="*/ 44 w 70"/>
                <a:gd name="T55" fmla="*/ 63 h 100"/>
                <a:gd name="T56" fmla="*/ 44 w 70"/>
                <a:gd name="T57" fmla="*/ 1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0" h="100">
                  <a:moveTo>
                    <a:pt x="68" y="74"/>
                  </a:moveTo>
                  <a:cubicBezTo>
                    <a:pt x="56" y="74"/>
                    <a:pt x="56" y="74"/>
                    <a:pt x="56" y="74"/>
                  </a:cubicBezTo>
                  <a:cubicBezTo>
                    <a:pt x="56" y="98"/>
                    <a:pt x="56" y="98"/>
                    <a:pt x="56" y="98"/>
                  </a:cubicBezTo>
                  <a:cubicBezTo>
                    <a:pt x="56" y="99"/>
                    <a:pt x="55" y="100"/>
                    <a:pt x="54" y="100"/>
                  </a:cubicBezTo>
                  <a:cubicBezTo>
                    <a:pt x="46" y="100"/>
                    <a:pt x="46" y="100"/>
                    <a:pt x="46" y="100"/>
                  </a:cubicBezTo>
                  <a:cubicBezTo>
                    <a:pt x="44" y="100"/>
                    <a:pt x="44" y="99"/>
                    <a:pt x="44" y="98"/>
                  </a:cubicBezTo>
                  <a:cubicBezTo>
                    <a:pt x="44" y="74"/>
                    <a:pt x="44" y="74"/>
                    <a:pt x="44" y="74"/>
                  </a:cubicBezTo>
                  <a:cubicBezTo>
                    <a:pt x="5" y="74"/>
                    <a:pt x="5" y="74"/>
                    <a:pt x="5" y="74"/>
                  </a:cubicBezTo>
                  <a:cubicBezTo>
                    <a:pt x="1" y="74"/>
                    <a:pt x="0" y="72"/>
                    <a:pt x="0" y="68"/>
                  </a:cubicBezTo>
                  <a:cubicBezTo>
                    <a:pt x="0" y="63"/>
                    <a:pt x="0" y="63"/>
                    <a:pt x="0" y="63"/>
                  </a:cubicBezTo>
                  <a:cubicBezTo>
                    <a:pt x="0" y="61"/>
                    <a:pt x="0" y="60"/>
                    <a:pt x="1" y="58"/>
                  </a:cubicBezTo>
                  <a:cubicBezTo>
                    <a:pt x="41" y="2"/>
                    <a:pt x="41" y="2"/>
                    <a:pt x="41" y="2"/>
                  </a:cubicBezTo>
                  <a:cubicBezTo>
                    <a:pt x="41" y="1"/>
                    <a:pt x="42" y="0"/>
                    <a:pt x="45" y="0"/>
                  </a:cubicBezTo>
                  <a:cubicBezTo>
                    <a:pt x="52" y="0"/>
                    <a:pt x="52" y="0"/>
                    <a:pt x="52" y="0"/>
                  </a:cubicBezTo>
                  <a:cubicBezTo>
                    <a:pt x="55" y="0"/>
                    <a:pt x="56" y="1"/>
                    <a:pt x="56" y="3"/>
                  </a:cubicBezTo>
                  <a:cubicBezTo>
                    <a:pt x="56" y="63"/>
                    <a:pt x="56" y="63"/>
                    <a:pt x="56" y="63"/>
                  </a:cubicBezTo>
                  <a:cubicBezTo>
                    <a:pt x="68" y="63"/>
                    <a:pt x="68" y="63"/>
                    <a:pt x="68" y="63"/>
                  </a:cubicBezTo>
                  <a:cubicBezTo>
                    <a:pt x="69" y="63"/>
                    <a:pt x="70" y="64"/>
                    <a:pt x="70" y="66"/>
                  </a:cubicBezTo>
                  <a:cubicBezTo>
                    <a:pt x="70" y="71"/>
                    <a:pt x="70" y="71"/>
                    <a:pt x="70" y="71"/>
                  </a:cubicBezTo>
                  <a:cubicBezTo>
                    <a:pt x="70" y="73"/>
                    <a:pt x="69" y="74"/>
                    <a:pt x="68" y="74"/>
                  </a:cubicBezTo>
                  <a:close/>
                  <a:moveTo>
                    <a:pt x="44" y="17"/>
                  </a:moveTo>
                  <a:cubicBezTo>
                    <a:pt x="44" y="17"/>
                    <a:pt x="44" y="17"/>
                    <a:pt x="43" y="17"/>
                  </a:cubicBezTo>
                  <a:cubicBezTo>
                    <a:pt x="43" y="17"/>
                    <a:pt x="43" y="17"/>
                    <a:pt x="43" y="17"/>
                  </a:cubicBezTo>
                  <a:cubicBezTo>
                    <a:pt x="43" y="17"/>
                    <a:pt x="42" y="17"/>
                    <a:pt x="42" y="17"/>
                  </a:cubicBezTo>
                  <a:cubicBezTo>
                    <a:pt x="11" y="61"/>
                    <a:pt x="11" y="61"/>
                    <a:pt x="11" y="61"/>
                  </a:cubicBezTo>
                  <a:cubicBezTo>
                    <a:pt x="11" y="62"/>
                    <a:pt x="11" y="62"/>
                    <a:pt x="11" y="63"/>
                  </a:cubicBezTo>
                  <a:cubicBezTo>
                    <a:pt x="11" y="63"/>
                    <a:pt x="11" y="63"/>
                    <a:pt x="12" y="63"/>
                  </a:cubicBezTo>
                  <a:cubicBezTo>
                    <a:pt x="44" y="63"/>
                    <a:pt x="44" y="63"/>
                    <a:pt x="44" y="63"/>
                  </a:cubicBezTo>
                  <a:lnTo>
                    <a:pt x="44"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Freeform 256"/>
            <p:cNvSpPr/>
            <p:nvPr/>
          </p:nvSpPr>
          <p:spPr bwMode="auto">
            <a:xfrm>
              <a:off x="4645025" y="-2374900"/>
              <a:ext cx="34925" cy="292100"/>
            </a:xfrm>
            <a:custGeom>
              <a:avLst/>
              <a:gdLst>
                <a:gd name="T0" fmla="*/ 11 w 12"/>
                <a:gd name="T1" fmla="*/ 95 h 96"/>
                <a:gd name="T2" fmla="*/ 10 w 12"/>
                <a:gd name="T3" fmla="*/ 96 h 96"/>
                <a:gd name="T4" fmla="*/ 3 w 12"/>
                <a:gd name="T5" fmla="*/ 96 h 96"/>
                <a:gd name="T6" fmla="*/ 1 w 12"/>
                <a:gd name="T7" fmla="*/ 95 h 96"/>
                <a:gd name="T8" fmla="*/ 0 w 12"/>
                <a:gd name="T9" fmla="*/ 93 h 96"/>
                <a:gd name="T10" fmla="*/ 0 w 12"/>
                <a:gd name="T11" fmla="*/ 2 h 96"/>
                <a:gd name="T12" fmla="*/ 1 w 12"/>
                <a:gd name="T13" fmla="*/ 1 h 96"/>
                <a:gd name="T14" fmla="*/ 3 w 12"/>
                <a:gd name="T15" fmla="*/ 0 h 96"/>
                <a:gd name="T16" fmla="*/ 10 w 12"/>
                <a:gd name="T17" fmla="*/ 0 h 96"/>
                <a:gd name="T18" fmla="*/ 11 w 12"/>
                <a:gd name="T19" fmla="*/ 1 h 96"/>
                <a:gd name="T20" fmla="*/ 12 w 12"/>
                <a:gd name="T21" fmla="*/ 2 h 96"/>
                <a:gd name="T22" fmla="*/ 12 w 12"/>
                <a:gd name="T23" fmla="*/ 93 h 96"/>
                <a:gd name="T24" fmla="*/ 11 w 12"/>
                <a:gd name="T25" fmla="*/ 9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96">
                  <a:moveTo>
                    <a:pt x="11" y="95"/>
                  </a:moveTo>
                  <a:cubicBezTo>
                    <a:pt x="11" y="95"/>
                    <a:pt x="10" y="96"/>
                    <a:pt x="10" y="96"/>
                  </a:cubicBezTo>
                  <a:cubicBezTo>
                    <a:pt x="3" y="96"/>
                    <a:pt x="3" y="96"/>
                    <a:pt x="3" y="96"/>
                  </a:cubicBezTo>
                  <a:cubicBezTo>
                    <a:pt x="2" y="96"/>
                    <a:pt x="1" y="95"/>
                    <a:pt x="1" y="95"/>
                  </a:cubicBezTo>
                  <a:cubicBezTo>
                    <a:pt x="0" y="94"/>
                    <a:pt x="0" y="94"/>
                    <a:pt x="0" y="93"/>
                  </a:cubicBezTo>
                  <a:cubicBezTo>
                    <a:pt x="0" y="2"/>
                    <a:pt x="0" y="2"/>
                    <a:pt x="0" y="2"/>
                  </a:cubicBezTo>
                  <a:cubicBezTo>
                    <a:pt x="0" y="2"/>
                    <a:pt x="0" y="1"/>
                    <a:pt x="1" y="1"/>
                  </a:cubicBezTo>
                  <a:cubicBezTo>
                    <a:pt x="1" y="0"/>
                    <a:pt x="2" y="0"/>
                    <a:pt x="3" y="0"/>
                  </a:cubicBezTo>
                  <a:cubicBezTo>
                    <a:pt x="10" y="0"/>
                    <a:pt x="10" y="0"/>
                    <a:pt x="10" y="0"/>
                  </a:cubicBezTo>
                  <a:cubicBezTo>
                    <a:pt x="10" y="0"/>
                    <a:pt x="11" y="0"/>
                    <a:pt x="11" y="1"/>
                  </a:cubicBezTo>
                  <a:cubicBezTo>
                    <a:pt x="12" y="1"/>
                    <a:pt x="12" y="2"/>
                    <a:pt x="12" y="2"/>
                  </a:cubicBezTo>
                  <a:cubicBezTo>
                    <a:pt x="12" y="93"/>
                    <a:pt x="12" y="93"/>
                    <a:pt x="12" y="93"/>
                  </a:cubicBezTo>
                  <a:cubicBezTo>
                    <a:pt x="12" y="94"/>
                    <a:pt x="12" y="94"/>
                    <a:pt x="11"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257"/>
            <p:cNvSpPr>
              <a:spLocks noEditPoints="1"/>
            </p:cNvSpPr>
            <p:nvPr/>
          </p:nvSpPr>
          <p:spPr bwMode="auto">
            <a:xfrm>
              <a:off x="4743450" y="-2378075"/>
              <a:ext cx="36512" cy="295275"/>
            </a:xfrm>
            <a:custGeom>
              <a:avLst/>
              <a:gdLst>
                <a:gd name="T0" fmla="*/ 11 w 12"/>
                <a:gd name="T1" fmla="*/ 15 h 97"/>
                <a:gd name="T2" fmla="*/ 9 w 12"/>
                <a:gd name="T3" fmla="*/ 15 h 97"/>
                <a:gd name="T4" fmla="*/ 3 w 12"/>
                <a:gd name="T5" fmla="*/ 15 h 97"/>
                <a:gd name="T6" fmla="*/ 1 w 12"/>
                <a:gd name="T7" fmla="*/ 15 h 97"/>
                <a:gd name="T8" fmla="*/ 0 w 12"/>
                <a:gd name="T9" fmla="*/ 13 h 97"/>
                <a:gd name="T10" fmla="*/ 0 w 12"/>
                <a:gd name="T11" fmla="*/ 3 h 97"/>
                <a:gd name="T12" fmla="*/ 1 w 12"/>
                <a:gd name="T13" fmla="*/ 1 h 97"/>
                <a:gd name="T14" fmla="*/ 3 w 12"/>
                <a:gd name="T15" fmla="*/ 0 h 97"/>
                <a:gd name="T16" fmla="*/ 9 w 12"/>
                <a:gd name="T17" fmla="*/ 0 h 97"/>
                <a:gd name="T18" fmla="*/ 11 w 12"/>
                <a:gd name="T19" fmla="*/ 1 h 97"/>
                <a:gd name="T20" fmla="*/ 12 w 12"/>
                <a:gd name="T21" fmla="*/ 3 h 97"/>
                <a:gd name="T22" fmla="*/ 12 w 12"/>
                <a:gd name="T23" fmla="*/ 13 h 97"/>
                <a:gd name="T24" fmla="*/ 11 w 12"/>
                <a:gd name="T25" fmla="*/ 15 h 97"/>
                <a:gd name="T26" fmla="*/ 11 w 12"/>
                <a:gd name="T27" fmla="*/ 96 h 97"/>
                <a:gd name="T28" fmla="*/ 9 w 12"/>
                <a:gd name="T29" fmla="*/ 97 h 97"/>
                <a:gd name="T30" fmla="*/ 3 w 12"/>
                <a:gd name="T31" fmla="*/ 97 h 97"/>
                <a:gd name="T32" fmla="*/ 1 w 12"/>
                <a:gd name="T33" fmla="*/ 96 h 97"/>
                <a:gd name="T34" fmla="*/ 0 w 12"/>
                <a:gd name="T35" fmla="*/ 94 h 97"/>
                <a:gd name="T36" fmla="*/ 0 w 12"/>
                <a:gd name="T37" fmla="*/ 29 h 97"/>
                <a:gd name="T38" fmla="*/ 1 w 12"/>
                <a:gd name="T39" fmla="*/ 27 h 97"/>
                <a:gd name="T40" fmla="*/ 3 w 12"/>
                <a:gd name="T41" fmla="*/ 27 h 97"/>
                <a:gd name="T42" fmla="*/ 9 w 12"/>
                <a:gd name="T43" fmla="*/ 27 h 97"/>
                <a:gd name="T44" fmla="*/ 11 w 12"/>
                <a:gd name="T45" fmla="*/ 27 h 97"/>
                <a:gd name="T46" fmla="*/ 12 w 12"/>
                <a:gd name="T47" fmla="*/ 29 h 97"/>
                <a:gd name="T48" fmla="*/ 12 w 12"/>
                <a:gd name="T49" fmla="*/ 94 h 97"/>
                <a:gd name="T50" fmla="*/ 11 w 12"/>
                <a:gd name="T51" fmla="*/ 9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97">
                  <a:moveTo>
                    <a:pt x="11" y="15"/>
                  </a:moveTo>
                  <a:cubicBezTo>
                    <a:pt x="11" y="15"/>
                    <a:pt x="10" y="15"/>
                    <a:pt x="9" y="15"/>
                  </a:cubicBezTo>
                  <a:cubicBezTo>
                    <a:pt x="3" y="15"/>
                    <a:pt x="3" y="15"/>
                    <a:pt x="3" y="15"/>
                  </a:cubicBezTo>
                  <a:cubicBezTo>
                    <a:pt x="2" y="15"/>
                    <a:pt x="1" y="15"/>
                    <a:pt x="1" y="15"/>
                  </a:cubicBezTo>
                  <a:cubicBezTo>
                    <a:pt x="0" y="14"/>
                    <a:pt x="0" y="14"/>
                    <a:pt x="0" y="13"/>
                  </a:cubicBezTo>
                  <a:cubicBezTo>
                    <a:pt x="0" y="3"/>
                    <a:pt x="0" y="3"/>
                    <a:pt x="0" y="3"/>
                  </a:cubicBezTo>
                  <a:cubicBezTo>
                    <a:pt x="0" y="2"/>
                    <a:pt x="0" y="1"/>
                    <a:pt x="1" y="1"/>
                  </a:cubicBezTo>
                  <a:cubicBezTo>
                    <a:pt x="1" y="0"/>
                    <a:pt x="2" y="0"/>
                    <a:pt x="3" y="0"/>
                  </a:cubicBezTo>
                  <a:cubicBezTo>
                    <a:pt x="9" y="0"/>
                    <a:pt x="9" y="0"/>
                    <a:pt x="9" y="0"/>
                  </a:cubicBezTo>
                  <a:cubicBezTo>
                    <a:pt x="10" y="0"/>
                    <a:pt x="11" y="0"/>
                    <a:pt x="11" y="1"/>
                  </a:cubicBezTo>
                  <a:cubicBezTo>
                    <a:pt x="12" y="1"/>
                    <a:pt x="12" y="2"/>
                    <a:pt x="12" y="3"/>
                  </a:cubicBezTo>
                  <a:cubicBezTo>
                    <a:pt x="12" y="13"/>
                    <a:pt x="12" y="13"/>
                    <a:pt x="12" y="13"/>
                  </a:cubicBezTo>
                  <a:cubicBezTo>
                    <a:pt x="12" y="14"/>
                    <a:pt x="12" y="14"/>
                    <a:pt x="11" y="15"/>
                  </a:cubicBezTo>
                  <a:close/>
                  <a:moveTo>
                    <a:pt x="11" y="96"/>
                  </a:moveTo>
                  <a:cubicBezTo>
                    <a:pt x="10" y="96"/>
                    <a:pt x="10" y="97"/>
                    <a:pt x="9" y="97"/>
                  </a:cubicBezTo>
                  <a:cubicBezTo>
                    <a:pt x="3" y="97"/>
                    <a:pt x="3" y="97"/>
                    <a:pt x="3" y="97"/>
                  </a:cubicBezTo>
                  <a:cubicBezTo>
                    <a:pt x="2" y="97"/>
                    <a:pt x="1" y="96"/>
                    <a:pt x="1" y="96"/>
                  </a:cubicBezTo>
                  <a:cubicBezTo>
                    <a:pt x="0" y="95"/>
                    <a:pt x="0" y="95"/>
                    <a:pt x="0" y="94"/>
                  </a:cubicBezTo>
                  <a:cubicBezTo>
                    <a:pt x="0" y="29"/>
                    <a:pt x="0" y="29"/>
                    <a:pt x="0" y="29"/>
                  </a:cubicBezTo>
                  <a:cubicBezTo>
                    <a:pt x="0" y="28"/>
                    <a:pt x="0" y="28"/>
                    <a:pt x="1" y="27"/>
                  </a:cubicBezTo>
                  <a:cubicBezTo>
                    <a:pt x="1" y="27"/>
                    <a:pt x="2" y="27"/>
                    <a:pt x="3" y="27"/>
                  </a:cubicBezTo>
                  <a:cubicBezTo>
                    <a:pt x="9" y="27"/>
                    <a:pt x="9" y="27"/>
                    <a:pt x="9" y="27"/>
                  </a:cubicBezTo>
                  <a:cubicBezTo>
                    <a:pt x="10" y="27"/>
                    <a:pt x="10" y="27"/>
                    <a:pt x="11" y="27"/>
                  </a:cubicBezTo>
                  <a:cubicBezTo>
                    <a:pt x="11" y="28"/>
                    <a:pt x="12" y="28"/>
                    <a:pt x="12" y="29"/>
                  </a:cubicBezTo>
                  <a:cubicBezTo>
                    <a:pt x="12" y="94"/>
                    <a:pt x="12" y="94"/>
                    <a:pt x="12" y="94"/>
                  </a:cubicBezTo>
                  <a:cubicBezTo>
                    <a:pt x="12" y="95"/>
                    <a:pt x="11" y="95"/>
                    <a:pt x="11"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258"/>
            <p:cNvSpPr>
              <a:spLocks noEditPoints="1"/>
            </p:cNvSpPr>
            <p:nvPr/>
          </p:nvSpPr>
          <p:spPr bwMode="auto">
            <a:xfrm>
              <a:off x="4830763" y="-2374900"/>
              <a:ext cx="171450" cy="295275"/>
            </a:xfrm>
            <a:custGeom>
              <a:avLst/>
              <a:gdLst>
                <a:gd name="T0" fmla="*/ 56 w 57"/>
                <a:gd name="T1" fmla="*/ 93 h 97"/>
                <a:gd name="T2" fmla="*/ 54 w 57"/>
                <a:gd name="T3" fmla="*/ 94 h 97"/>
                <a:gd name="T4" fmla="*/ 41 w 57"/>
                <a:gd name="T5" fmla="*/ 96 h 97"/>
                <a:gd name="T6" fmla="*/ 29 w 57"/>
                <a:gd name="T7" fmla="*/ 97 h 97"/>
                <a:gd name="T8" fmla="*/ 16 w 57"/>
                <a:gd name="T9" fmla="*/ 94 h 97"/>
                <a:gd name="T10" fmla="*/ 7 w 57"/>
                <a:gd name="T11" fmla="*/ 88 h 97"/>
                <a:gd name="T12" fmla="*/ 2 w 57"/>
                <a:gd name="T13" fmla="*/ 78 h 97"/>
                <a:gd name="T14" fmla="*/ 0 w 57"/>
                <a:gd name="T15" fmla="*/ 65 h 97"/>
                <a:gd name="T16" fmla="*/ 0 w 57"/>
                <a:gd name="T17" fmla="*/ 56 h 97"/>
                <a:gd name="T18" fmla="*/ 7 w 57"/>
                <a:gd name="T19" fmla="*/ 33 h 97"/>
                <a:gd name="T20" fmla="*/ 29 w 57"/>
                <a:gd name="T21" fmla="*/ 25 h 97"/>
                <a:gd name="T22" fmla="*/ 37 w 57"/>
                <a:gd name="T23" fmla="*/ 25 h 97"/>
                <a:gd name="T24" fmla="*/ 45 w 57"/>
                <a:gd name="T25" fmla="*/ 26 h 97"/>
                <a:gd name="T26" fmla="*/ 45 w 57"/>
                <a:gd name="T27" fmla="*/ 2 h 97"/>
                <a:gd name="T28" fmla="*/ 46 w 57"/>
                <a:gd name="T29" fmla="*/ 1 h 97"/>
                <a:gd name="T30" fmla="*/ 47 w 57"/>
                <a:gd name="T31" fmla="*/ 0 h 97"/>
                <a:gd name="T32" fmla="*/ 54 w 57"/>
                <a:gd name="T33" fmla="*/ 0 h 97"/>
                <a:gd name="T34" fmla="*/ 56 w 57"/>
                <a:gd name="T35" fmla="*/ 1 h 97"/>
                <a:gd name="T36" fmla="*/ 57 w 57"/>
                <a:gd name="T37" fmla="*/ 2 h 97"/>
                <a:gd name="T38" fmla="*/ 57 w 57"/>
                <a:gd name="T39" fmla="*/ 91 h 97"/>
                <a:gd name="T40" fmla="*/ 56 w 57"/>
                <a:gd name="T41" fmla="*/ 93 h 97"/>
                <a:gd name="T42" fmla="*/ 45 w 57"/>
                <a:gd name="T43" fmla="*/ 35 h 97"/>
                <a:gd name="T44" fmla="*/ 37 w 57"/>
                <a:gd name="T45" fmla="*/ 35 h 97"/>
                <a:gd name="T46" fmla="*/ 29 w 57"/>
                <a:gd name="T47" fmla="*/ 35 h 97"/>
                <a:gd name="T48" fmla="*/ 16 w 57"/>
                <a:gd name="T49" fmla="*/ 40 h 97"/>
                <a:gd name="T50" fmla="*/ 12 w 57"/>
                <a:gd name="T51" fmla="*/ 56 h 97"/>
                <a:gd name="T52" fmla="*/ 12 w 57"/>
                <a:gd name="T53" fmla="*/ 65 h 97"/>
                <a:gd name="T54" fmla="*/ 16 w 57"/>
                <a:gd name="T55" fmla="*/ 81 h 97"/>
                <a:gd name="T56" fmla="*/ 29 w 57"/>
                <a:gd name="T57" fmla="*/ 87 h 97"/>
                <a:gd name="T58" fmla="*/ 37 w 57"/>
                <a:gd name="T59" fmla="*/ 86 h 97"/>
                <a:gd name="T60" fmla="*/ 45 w 57"/>
                <a:gd name="T61" fmla="*/ 86 h 97"/>
                <a:gd name="T62" fmla="*/ 45 w 57"/>
                <a:gd name="T63" fmla="*/ 3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97">
                  <a:moveTo>
                    <a:pt x="56" y="93"/>
                  </a:moveTo>
                  <a:cubicBezTo>
                    <a:pt x="56" y="94"/>
                    <a:pt x="55" y="94"/>
                    <a:pt x="54" y="94"/>
                  </a:cubicBezTo>
                  <a:cubicBezTo>
                    <a:pt x="50" y="95"/>
                    <a:pt x="46" y="96"/>
                    <a:pt x="41" y="96"/>
                  </a:cubicBezTo>
                  <a:cubicBezTo>
                    <a:pt x="37" y="96"/>
                    <a:pt x="33" y="97"/>
                    <a:pt x="29" y="97"/>
                  </a:cubicBezTo>
                  <a:cubicBezTo>
                    <a:pt x="24" y="97"/>
                    <a:pt x="20" y="96"/>
                    <a:pt x="16" y="94"/>
                  </a:cubicBezTo>
                  <a:cubicBezTo>
                    <a:pt x="13" y="93"/>
                    <a:pt x="10" y="91"/>
                    <a:pt x="7" y="88"/>
                  </a:cubicBezTo>
                  <a:cubicBezTo>
                    <a:pt x="5" y="85"/>
                    <a:pt x="3" y="82"/>
                    <a:pt x="2" y="78"/>
                  </a:cubicBezTo>
                  <a:cubicBezTo>
                    <a:pt x="1" y="74"/>
                    <a:pt x="0" y="70"/>
                    <a:pt x="0" y="65"/>
                  </a:cubicBezTo>
                  <a:cubicBezTo>
                    <a:pt x="0" y="56"/>
                    <a:pt x="0" y="56"/>
                    <a:pt x="0" y="56"/>
                  </a:cubicBezTo>
                  <a:cubicBezTo>
                    <a:pt x="0" y="46"/>
                    <a:pt x="3" y="38"/>
                    <a:pt x="7" y="33"/>
                  </a:cubicBezTo>
                  <a:cubicBezTo>
                    <a:pt x="12" y="27"/>
                    <a:pt x="19" y="25"/>
                    <a:pt x="29" y="25"/>
                  </a:cubicBezTo>
                  <a:cubicBezTo>
                    <a:pt x="31" y="25"/>
                    <a:pt x="34" y="25"/>
                    <a:pt x="37" y="25"/>
                  </a:cubicBezTo>
                  <a:cubicBezTo>
                    <a:pt x="40" y="25"/>
                    <a:pt x="42" y="26"/>
                    <a:pt x="45" y="26"/>
                  </a:cubicBezTo>
                  <a:cubicBezTo>
                    <a:pt x="45" y="2"/>
                    <a:pt x="45" y="2"/>
                    <a:pt x="45" y="2"/>
                  </a:cubicBezTo>
                  <a:cubicBezTo>
                    <a:pt x="45" y="2"/>
                    <a:pt x="45" y="1"/>
                    <a:pt x="46" y="1"/>
                  </a:cubicBezTo>
                  <a:cubicBezTo>
                    <a:pt x="46" y="0"/>
                    <a:pt x="47" y="0"/>
                    <a:pt x="47" y="0"/>
                  </a:cubicBezTo>
                  <a:cubicBezTo>
                    <a:pt x="54" y="0"/>
                    <a:pt x="54" y="0"/>
                    <a:pt x="54" y="0"/>
                  </a:cubicBezTo>
                  <a:cubicBezTo>
                    <a:pt x="55" y="0"/>
                    <a:pt x="56" y="0"/>
                    <a:pt x="56" y="1"/>
                  </a:cubicBezTo>
                  <a:cubicBezTo>
                    <a:pt x="56" y="1"/>
                    <a:pt x="57" y="2"/>
                    <a:pt x="57" y="2"/>
                  </a:cubicBezTo>
                  <a:cubicBezTo>
                    <a:pt x="57" y="91"/>
                    <a:pt x="57" y="91"/>
                    <a:pt x="57" y="91"/>
                  </a:cubicBezTo>
                  <a:cubicBezTo>
                    <a:pt x="57" y="92"/>
                    <a:pt x="57" y="93"/>
                    <a:pt x="56" y="93"/>
                  </a:cubicBezTo>
                  <a:close/>
                  <a:moveTo>
                    <a:pt x="45" y="35"/>
                  </a:moveTo>
                  <a:cubicBezTo>
                    <a:pt x="43" y="35"/>
                    <a:pt x="40" y="35"/>
                    <a:pt x="37" y="35"/>
                  </a:cubicBezTo>
                  <a:cubicBezTo>
                    <a:pt x="34" y="35"/>
                    <a:pt x="31" y="35"/>
                    <a:pt x="29" y="35"/>
                  </a:cubicBezTo>
                  <a:cubicBezTo>
                    <a:pt x="23" y="35"/>
                    <a:pt x="18" y="36"/>
                    <a:pt x="16" y="40"/>
                  </a:cubicBezTo>
                  <a:cubicBezTo>
                    <a:pt x="13" y="44"/>
                    <a:pt x="12" y="49"/>
                    <a:pt x="12" y="56"/>
                  </a:cubicBezTo>
                  <a:cubicBezTo>
                    <a:pt x="12" y="65"/>
                    <a:pt x="12" y="65"/>
                    <a:pt x="12" y="65"/>
                  </a:cubicBezTo>
                  <a:cubicBezTo>
                    <a:pt x="12" y="72"/>
                    <a:pt x="13" y="77"/>
                    <a:pt x="16" y="81"/>
                  </a:cubicBezTo>
                  <a:cubicBezTo>
                    <a:pt x="18" y="85"/>
                    <a:pt x="23" y="87"/>
                    <a:pt x="29" y="87"/>
                  </a:cubicBezTo>
                  <a:cubicBezTo>
                    <a:pt x="32" y="87"/>
                    <a:pt x="34" y="87"/>
                    <a:pt x="37" y="86"/>
                  </a:cubicBezTo>
                  <a:cubicBezTo>
                    <a:pt x="40" y="86"/>
                    <a:pt x="43" y="86"/>
                    <a:pt x="45" y="86"/>
                  </a:cubicBezTo>
                  <a:lnTo>
                    <a:pt x="45"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259"/>
            <p:cNvSpPr>
              <a:spLocks noEditPoints="1"/>
            </p:cNvSpPr>
            <p:nvPr/>
          </p:nvSpPr>
          <p:spPr bwMode="auto">
            <a:xfrm>
              <a:off x="5046663" y="-2298700"/>
              <a:ext cx="180975" cy="219075"/>
            </a:xfrm>
            <a:custGeom>
              <a:avLst/>
              <a:gdLst>
                <a:gd name="T0" fmla="*/ 57 w 60"/>
                <a:gd name="T1" fmla="*/ 39 h 72"/>
                <a:gd name="T2" fmla="*/ 12 w 60"/>
                <a:gd name="T3" fmla="*/ 39 h 72"/>
                <a:gd name="T4" fmla="*/ 12 w 60"/>
                <a:gd name="T5" fmla="*/ 41 h 72"/>
                <a:gd name="T6" fmla="*/ 17 w 60"/>
                <a:gd name="T7" fmla="*/ 57 h 72"/>
                <a:gd name="T8" fmla="*/ 31 w 60"/>
                <a:gd name="T9" fmla="*/ 62 h 72"/>
                <a:gd name="T10" fmla="*/ 43 w 60"/>
                <a:gd name="T11" fmla="*/ 61 h 72"/>
                <a:gd name="T12" fmla="*/ 55 w 60"/>
                <a:gd name="T13" fmla="*/ 60 h 72"/>
                <a:gd name="T14" fmla="*/ 55 w 60"/>
                <a:gd name="T15" fmla="*/ 60 h 72"/>
                <a:gd name="T16" fmla="*/ 57 w 60"/>
                <a:gd name="T17" fmla="*/ 61 h 72"/>
                <a:gd name="T18" fmla="*/ 57 w 60"/>
                <a:gd name="T19" fmla="*/ 62 h 72"/>
                <a:gd name="T20" fmla="*/ 57 w 60"/>
                <a:gd name="T21" fmla="*/ 66 h 72"/>
                <a:gd name="T22" fmla="*/ 57 w 60"/>
                <a:gd name="T23" fmla="*/ 68 h 72"/>
                <a:gd name="T24" fmla="*/ 55 w 60"/>
                <a:gd name="T25" fmla="*/ 69 h 72"/>
                <a:gd name="T26" fmla="*/ 43 w 60"/>
                <a:gd name="T27" fmla="*/ 71 h 72"/>
                <a:gd name="T28" fmla="*/ 31 w 60"/>
                <a:gd name="T29" fmla="*/ 72 h 72"/>
                <a:gd name="T30" fmla="*/ 20 w 60"/>
                <a:gd name="T31" fmla="*/ 70 h 72"/>
                <a:gd name="T32" fmla="*/ 10 w 60"/>
                <a:gd name="T33" fmla="*/ 65 h 72"/>
                <a:gd name="T34" fmla="*/ 3 w 60"/>
                <a:gd name="T35" fmla="*/ 56 h 72"/>
                <a:gd name="T36" fmla="*/ 0 w 60"/>
                <a:gd name="T37" fmla="*/ 41 h 72"/>
                <a:gd name="T38" fmla="*/ 0 w 60"/>
                <a:gd name="T39" fmla="*/ 29 h 72"/>
                <a:gd name="T40" fmla="*/ 8 w 60"/>
                <a:gd name="T41" fmla="*/ 8 h 72"/>
                <a:gd name="T42" fmla="*/ 30 w 60"/>
                <a:gd name="T43" fmla="*/ 0 h 72"/>
                <a:gd name="T44" fmla="*/ 43 w 60"/>
                <a:gd name="T45" fmla="*/ 2 h 72"/>
                <a:gd name="T46" fmla="*/ 52 w 60"/>
                <a:gd name="T47" fmla="*/ 8 h 72"/>
                <a:gd name="T48" fmla="*/ 58 w 60"/>
                <a:gd name="T49" fmla="*/ 17 h 72"/>
                <a:gd name="T50" fmla="*/ 60 w 60"/>
                <a:gd name="T51" fmla="*/ 29 h 72"/>
                <a:gd name="T52" fmla="*/ 60 w 60"/>
                <a:gd name="T53" fmla="*/ 36 h 72"/>
                <a:gd name="T54" fmla="*/ 57 w 60"/>
                <a:gd name="T55" fmla="*/ 39 h 72"/>
                <a:gd name="T56" fmla="*/ 48 w 60"/>
                <a:gd name="T57" fmla="*/ 29 h 72"/>
                <a:gd name="T58" fmla="*/ 43 w 60"/>
                <a:gd name="T59" fmla="*/ 14 h 72"/>
                <a:gd name="T60" fmla="*/ 30 w 60"/>
                <a:gd name="T61" fmla="*/ 10 h 72"/>
                <a:gd name="T62" fmla="*/ 17 w 60"/>
                <a:gd name="T63" fmla="*/ 14 h 72"/>
                <a:gd name="T64" fmla="*/ 12 w 60"/>
                <a:gd name="T65" fmla="*/ 29 h 72"/>
                <a:gd name="T66" fmla="*/ 12 w 60"/>
                <a:gd name="T67" fmla="*/ 31 h 72"/>
                <a:gd name="T68" fmla="*/ 48 w 60"/>
                <a:gd name="T69" fmla="*/ 31 h 72"/>
                <a:gd name="T70" fmla="*/ 48 w 60"/>
                <a:gd name="T71" fmla="*/ 2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2">
                  <a:moveTo>
                    <a:pt x="57" y="39"/>
                  </a:moveTo>
                  <a:cubicBezTo>
                    <a:pt x="12" y="39"/>
                    <a:pt x="12" y="39"/>
                    <a:pt x="12" y="39"/>
                  </a:cubicBezTo>
                  <a:cubicBezTo>
                    <a:pt x="12" y="41"/>
                    <a:pt x="12" y="41"/>
                    <a:pt x="12" y="41"/>
                  </a:cubicBezTo>
                  <a:cubicBezTo>
                    <a:pt x="12" y="49"/>
                    <a:pt x="14" y="54"/>
                    <a:pt x="17" y="57"/>
                  </a:cubicBezTo>
                  <a:cubicBezTo>
                    <a:pt x="20" y="60"/>
                    <a:pt x="25" y="62"/>
                    <a:pt x="31" y="62"/>
                  </a:cubicBezTo>
                  <a:cubicBezTo>
                    <a:pt x="35" y="62"/>
                    <a:pt x="39" y="62"/>
                    <a:pt x="43" y="61"/>
                  </a:cubicBezTo>
                  <a:cubicBezTo>
                    <a:pt x="48" y="61"/>
                    <a:pt x="51" y="61"/>
                    <a:pt x="55" y="60"/>
                  </a:cubicBezTo>
                  <a:cubicBezTo>
                    <a:pt x="55" y="60"/>
                    <a:pt x="55" y="60"/>
                    <a:pt x="55" y="60"/>
                  </a:cubicBezTo>
                  <a:cubicBezTo>
                    <a:pt x="56" y="60"/>
                    <a:pt x="56" y="60"/>
                    <a:pt x="57" y="61"/>
                  </a:cubicBezTo>
                  <a:cubicBezTo>
                    <a:pt x="57" y="61"/>
                    <a:pt x="57" y="61"/>
                    <a:pt x="57" y="62"/>
                  </a:cubicBezTo>
                  <a:cubicBezTo>
                    <a:pt x="57" y="66"/>
                    <a:pt x="57" y="66"/>
                    <a:pt x="57" y="66"/>
                  </a:cubicBezTo>
                  <a:cubicBezTo>
                    <a:pt x="57" y="67"/>
                    <a:pt x="57" y="68"/>
                    <a:pt x="57" y="68"/>
                  </a:cubicBezTo>
                  <a:cubicBezTo>
                    <a:pt x="56" y="69"/>
                    <a:pt x="56" y="69"/>
                    <a:pt x="55" y="69"/>
                  </a:cubicBezTo>
                  <a:cubicBezTo>
                    <a:pt x="51" y="70"/>
                    <a:pt x="47" y="71"/>
                    <a:pt x="43" y="71"/>
                  </a:cubicBezTo>
                  <a:cubicBezTo>
                    <a:pt x="39" y="71"/>
                    <a:pt x="35" y="72"/>
                    <a:pt x="31" y="72"/>
                  </a:cubicBezTo>
                  <a:cubicBezTo>
                    <a:pt x="27" y="72"/>
                    <a:pt x="23" y="71"/>
                    <a:pt x="20" y="70"/>
                  </a:cubicBezTo>
                  <a:cubicBezTo>
                    <a:pt x="16" y="69"/>
                    <a:pt x="13" y="67"/>
                    <a:pt x="10" y="65"/>
                  </a:cubicBezTo>
                  <a:cubicBezTo>
                    <a:pt x="7" y="63"/>
                    <a:pt x="5" y="60"/>
                    <a:pt x="3" y="56"/>
                  </a:cubicBezTo>
                  <a:cubicBezTo>
                    <a:pt x="1" y="52"/>
                    <a:pt x="0" y="47"/>
                    <a:pt x="0" y="41"/>
                  </a:cubicBezTo>
                  <a:cubicBezTo>
                    <a:pt x="0" y="29"/>
                    <a:pt x="0" y="29"/>
                    <a:pt x="0" y="29"/>
                  </a:cubicBezTo>
                  <a:cubicBezTo>
                    <a:pt x="0" y="20"/>
                    <a:pt x="3" y="13"/>
                    <a:pt x="8" y="8"/>
                  </a:cubicBezTo>
                  <a:cubicBezTo>
                    <a:pt x="13" y="2"/>
                    <a:pt x="20" y="0"/>
                    <a:pt x="30" y="0"/>
                  </a:cubicBezTo>
                  <a:cubicBezTo>
                    <a:pt x="35" y="0"/>
                    <a:pt x="39" y="0"/>
                    <a:pt x="43" y="2"/>
                  </a:cubicBezTo>
                  <a:cubicBezTo>
                    <a:pt x="47" y="3"/>
                    <a:pt x="50" y="5"/>
                    <a:pt x="52" y="8"/>
                  </a:cubicBezTo>
                  <a:cubicBezTo>
                    <a:pt x="55" y="10"/>
                    <a:pt x="56" y="14"/>
                    <a:pt x="58" y="17"/>
                  </a:cubicBezTo>
                  <a:cubicBezTo>
                    <a:pt x="59" y="21"/>
                    <a:pt x="60" y="25"/>
                    <a:pt x="60" y="29"/>
                  </a:cubicBezTo>
                  <a:cubicBezTo>
                    <a:pt x="60" y="36"/>
                    <a:pt x="60" y="36"/>
                    <a:pt x="60" y="36"/>
                  </a:cubicBezTo>
                  <a:cubicBezTo>
                    <a:pt x="60" y="38"/>
                    <a:pt x="59" y="39"/>
                    <a:pt x="57" y="39"/>
                  </a:cubicBezTo>
                  <a:close/>
                  <a:moveTo>
                    <a:pt x="48" y="29"/>
                  </a:moveTo>
                  <a:cubicBezTo>
                    <a:pt x="48" y="22"/>
                    <a:pt x="46" y="17"/>
                    <a:pt x="43" y="14"/>
                  </a:cubicBezTo>
                  <a:cubicBezTo>
                    <a:pt x="40" y="11"/>
                    <a:pt x="36" y="10"/>
                    <a:pt x="30" y="10"/>
                  </a:cubicBezTo>
                  <a:cubicBezTo>
                    <a:pt x="24" y="10"/>
                    <a:pt x="20" y="11"/>
                    <a:pt x="17" y="14"/>
                  </a:cubicBezTo>
                  <a:cubicBezTo>
                    <a:pt x="14" y="18"/>
                    <a:pt x="12" y="23"/>
                    <a:pt x="12" y="29"/>
                  </a:cubicBezTo>
                  <a:cubicBezTo>
                    <a:pt x="12" y="31"/>
                    <a:pt x="12" y="31"/>
                    <a:pt x="12" y="31"/>
                  </a:cubicBezTo>
                  <a:cubicBezTo>
                    <a:pt x="48" y="31"/>
                    <a:pt x="48" y="31"/>
                    <a:pt x="48" y="31"/>
                  </a:cubicBezTo>
                  <a:lnTo>
                    <a:pt x="48"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260"/>
            <p:cNvSpPr/>
            <p:nvPr/>
          </p:nvSpPr>
          <p:spPr bwMode="auto">
            <a:xfrm>
              <a:off x="5265738" y="-2298700"/>
              <a:ext cx="147637" cy="219075"/>
            </a:xfrm>
            <a:custGeom>
              <a:avLst/>
              <a:gdLst>
                <a:gd name="T0" fmla="*/ 49 w 49"/>
                <a:gd name="T1" fmla="*/ 53 h 72"/>
                <a:gd name="T2" fmla="*/ 42 w 49"/>
                <a:gd name="T3" fmla="*/ 67 h 72"/>
                <a:gd name="T4" fmla="*/ 24 w 49"/>
                <a:gd name="T5" fmla="*/ 72 h 72"/>
                <a:gd name="T6" fmla="*/ 20 w 49"/>
                <a:gd name="T7" fmla="*/ 71 h 72"/>
                <a:gd name="T8" fmla="*/ 14 w 49"/>
                <a:gd name="T9" fmla="*/ 71 h 72"/>
                <a:gd name="T10" fmla="*/ 8 w 49"/>
                <a:gd name="T11" fmla="*/ 70 h 72"/>
                <a:gd name="T12" fmla="*/ 3 w 49"/>
                <a:gd name="T13" fmla="*/ 70 h 72"/>
                <a:gd name="T14" fmla="*/ 0 w 49"/>
                <a:gd name="T15" fmla="*/ 67 h 72"/>
                <a:gd name="T16" fmla="*/ 0 w 49"/>
                <a:gd name="T17" fmla="*/ 63 h 72"/>
                <a:gd name="T18" fmla="*/ 1 w 49"/>
                <a:gd name="T19" fmla="*/ 61 h 72"/>
                <a:gd name="T20" fmla="*/ 3 w 49"/>
                <a:gd name="T21" fmla="*/ 61 h 72"/>
                <a:gd name="T22" fmla="*/ 3 w 49"/>
                <a:gd name="T23" fmla="*/ 61 h 72"/>
                <a:gd name="T24" fmla="*/ 8 w 49"/>
                <a:gd name="T25" fmla="*/ 61 h 72"/>
                <a:gd name="T26" fmla="*/ 14 w 49"/>
                <a:gd name="T27" fmla="*/ 62 h 72"/>
                <a:gd name="T28" fmla="*/ 20 w 49"/>
                <a:gd name="T29" fmla="*/ 62 h 72"/>
                <a:gd name="T30" fmla="*/ 24 w 49"/>
                <a:gd name="T31" fmla="*/ 62 h 72"/>
                <a:gd name="T32" fmla="*/ 34 w 49"/>
                <a:gd name="T33" fmla="*/ 60 h 72"/>
                <a:gd name="T34" fmla="*/ 37 w 49"/>
                <a:gd name="T35" fmla="*/ 53 h 72"/>
                <a:gd name="T36" fmla="*/ 35 w 49"/>
                <a:gd name="T37" fmla="*/ 48 h 72"/>
                <a:gd name="T38" fmla="*/ 27 w 49"/>
                <a:gd name="T39" fmla="*/ 42 h 72"/>
                <a:gd name="T40" fmla="*/ 14 w 49"/>
                <a:gd name="T41" fmla="*/ 35 h 72"/>
                <a:gd name="T42" fmla="*/ 4 w 49"/>
                <a:gd name="T43" fmla="*/ 27 h 72"/>
                <a:gd name="T44" fmla="*/ 0 w 49"/>
                <a:gd name="T45" fmla="*/ 17 h 72"/>
                <a:gd name="T46" fmla="*/ 2 w 49"/>
                <a:gd name="T47" fmla="*/ 8 h 72"/>
                <a:gd name="T48" fmla="*/ 7 w 49"/>
                <a:gd name="T49" fmla="*/ 3 h 72"/>
                <a:gd name="T50" fmla="*/ 15 w 49"/>
                <a:gd name="T51" fmla="*/ 0 h 72"/>
                <a:gd name="T52" fmla="*/ 24 w 49"/>
                <a:gd name="T53" fmla="*/ 0 h 72"/>
                <a:gd name="T54" fmla="*/ 35 w 49"/>
                <a:gd name="T55" fmla="*/ 0 h 72"/>
                <a:gd name="T56" fmla="*/ 45 w 49"/>
                <a:gd name="T57" fmla="*/ 1 h 72"/>
                <a:gd name="T58" fmla="*/ 48 w 49"/>
                <a:gd name="T59" fmla="*/ 4 h 72"/>
                <a:gd name="T60" fmla="*/ 48 w 49"/>
                <a:gd name="T61" fmla="*/ 8 h 72"/>
                <a:gd name="T62" fmla="*/ 45 w 49"/>
                <a:gd name="T63" fmla="*/ 10 h 72"/>
                <a:gd name="T64" fmla="*/ 45 w 49"/>
                <a:gd name="T65" fmla="*/ 10 h 72"/>
                <a:gd name="T66" fmla="*/ 36 w 49"/>
                <a:gd name="T67" fmla="*/ 10 h 72"/>
                <a:gd name="T68" fmla="*/ 24 w 49"/>
                <a:gd name="T69" fmla="*/ 9 h 72"/>
                <a:gd name="T70" fmla="*/ 15 w 49"/>
                <a:gd name="T71" fmla="*/ 11 h 72"/>
                <a:gd name="T72" fmla="*/ 12 w 49"/>
                <a:gd name="T73" fmla="*/ 17 h 72"/>
                <a:gd name="T74" fmla="*/ 14 w 49"/>
                <a:gd name="T75" fmla="*/ 22 h 72"/>
                <a:gd name="T76" fmla="*/ 21 w 49"/>
                <a:gd name="T77" fmla="*/ 26 h 72"/>
                <a:gd name="T78" fmla="*/ 34 w 49"/>
                <a:gd name="T79" fmla="*/ 34 h 72"/>
                <a:gd name="T80" fmla="*/ 46 w 49"/>
                <a:gd name="T81" fmla="*/ 43 h 72"/>
                <a:gd name="T82" fmla="*/ 49 w 49"/>
                <a:gd name="T83" fmla="*/ 5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72">
                  <a:moveTo>
                    <a:pt x="49" y="53"/>
                  </a:moveTo>
                  <a:cubicBezTo>
                    <a:pt x="49" y="59"/>
                    <a:pt x="47" y="64"/>
                    <a:pt x="42" y="67"/>
                  </a:cubicBezTo>
                  <a:cubicBezTo>
                    <a:pt x="38" y="70"/>
                    <a:pt x="32" y="72"/>
                    <a:pt x="24" y="72"/>
                  </a:cubicBezTo>
                  <a:cubicBezTo>
                    <a:pt x="23" y="72"/>
                    <a:pt x="21" y="71"/>
                    <a:pt x="20" y="71"/>
                  </a:cubicBezTo>
                  <a:cubicBezTo>
                    <a:pt x="18" y="71"/>
                    <a:pt x="16" y="71"/>
                    <a:pt x="14" y="71"/>
                  </a:cubicBezTo>
                  <a:cubicBezTo>
                    <a:pt x="12" y="71"/>
                    <a:pt x="10" y="71"/>
                    <a:pt x="8" y="70"/>
                  </a:cubicBezTo>
                  <a:cubicBezTo>
                    <a:pt x="6" y="70"/>
                    <a:pt x="5" y="70"/>
                    <a:pt x="3" y="70"/>
                  </a:cubicBezTo>
                  <a:cubicBezTo>
                    <a:pt x="1" y="69"/>
                    <a:pt x="0" y="68"/>
                    <a:pt x="0" y="67"/>
                  </a:cubicBezTo>
                  <a:cubicBezTo>
                    <a:pt x="0" y="63"/>
                    <a:pt x="0" y="63"/>
                    <a:pt x="0" y="63"/>
                  </a:cubicBezTo>
                  <a:cubicBezTo>
                    <a:pt x="0" y="62"/>
                    <a:pt x="0" y="62"/>
                    <a:pt x="1" y="61"/>
                  </a:cubicBezTo>
                  <a:cubicBezTo>
                    <a:pt x="1" y="61"/>
                    <a:pt x="2" y="61"/>
                    <a:pt x="3" y="61"/>
                  </a:cubicBezTo>
                  <a:cubicBezTo>
                    <a:pt x="3" y="61"/>
                    <a:pt x="3" y="61"/>
                    <a:pt x="3" y="61"/>
                  </a:cubicBezTo>
                  <a:cubicBezTo>
                    <a:pt x="5" y="61"/>
                    <a:pt x="6" y="61"/>
                    <a:pt x="8" y="61"/>
                  </a:cubicBezTo>
                  <a:cubicBezTo>
                    <a:pt x="10" y="61"/>
                    <a:pt x="12" y="62"/>
                    <a:pt x="14" y="62"/>
                  </a:cubicBezTo>
                  <a:cubicBezTo>
                    <a:pt x="16" y="62"/>
                    <a:pt x="18" y="62"/>
                    <a:pt x="20" y="62"/>
                  </a:cubicBezTo>
                  <a:cubicBezTo>
                    <a:pt x="21" y="62"/>
                    <a:pt x="23" y="62"/>
                    <a:pt x="24" y="62"/>
                  </a:cubicBezTo>
                  <a:cubicBezTo>
                    <a:pt x="28" y="62"/>
                    <a:pt x="32" y="61"/>
                    <a:pt x="34" y="60"/>
                  </a:cubicBezTo>
                  <a:cubicBezTo>
                    <a:pt x="36" y="59"/>
                    <a:pt x="37" y="57"/>
                    <a:pt x="37" y="53"/>
                  </a:cubicBezTo>
                  <a:cubicBezTo>
                    <a:pt x="37" y="51"/>
                    <a:pt x="37" y="49"/>
                    <a:pt x="35" y="48"/>
                  </a:cubicBezTo>
                  <a:cubicBezTo>
                    <a:pt x="34" y="47"/>
                    <a:pt x="31" y="45"/>
                    <a:pt x="27" y="42"/>
                  </a:cubicBezTo>
                  <a:cubicBezTo>
                    <a:pt x="14" y="35"/>
                    <a:pt x="14" y="35"/>
                    <a:pt x="14" y="35"/>
                  </a:cubicBezTo>
                  <a:cubicBezTo>
                    <a:pt x="10" y="32"/>
                    <a:pt x="6" y="30"/>
                    <a:pt x="4" y="27"/>
                  </a:cubicBezTo>
                  <a:cubicBezTo>
                    <a:pt x="1" y="24"/>
                    <a:pt x="0" y="21"/>
                    <a:pt x="0" y="17"/>
                  </a:cubicBezTo>
                  <a:cubicBezTo>
                    <a:pt x="0" y="13"/>
                    <a:pt x="1" y="11"/>
                    <a:pt x="2" y="8"/>
                  </a:cubicBezTo>
                  <a:cubicBezTo>
                    <a:pt x="3" y="6"/>
                    <a:pt x="5" y="5"/>
                    <a:pt x="7" y="3"/>
                  </a:cubicBezTo>
                  <a:cubicBezTo>
                    <a:pt x="9" y="2"/>
                    <a:pt x="12" y="1"/>
                    <a:pt x="15" y="0"/>
                  </a:cubicBezTo>
                  <a:cubicBezTo>
                    <a:pt x="18" y="0"/>
                    <a:pt x="21" y="0"/>
                    <a:pt x="24" y="0"/>
                  </a:cubicBezTo>
                  <a:cubicBezTo>
                    <a:pt x="28" y="0"/>
                    <a:pt x="32" y="0"/>
                    <a:pt x="35" y="0"/>
                  </a:cubicBezTo>
                  <a:cubicBezTo>
                    <a:pt x="39" y="0"/>
                    <a:pt x="42" y="1"/>
                    <a:pt x="45" y="1"/>
                  </a:cubicBezTo>
                  <a:cubicBezTo>
                    <a:pt x="47" y="2"/>
                    <a:pt x="48" y="2"/>
                    <a:pt x="48" y="4"/>
                  </a:cubicBezTo>
                  <a:cubicBezTo>
                    <a:pt x="48" y="8"/>
                    <a:pt x="48" y="8"/>
                    <a:pt x="48" y="8"/>
                  </a:cubicBezTo>
                  <a:cubicBezTo>
                    <a:pt x="48" y="10"/>
                    <a:pt x="47" y="10"/>
                    <a:pt x="45" y="10"/>
                  </a:cubicBezTo>
                  <a:cubicBezTo>
                    <a:pt x="45" y="10"/>
                    <a:pt x="45" y="10"/>
                    <a:pt x="45" y="10"/>
                  </a:cubicBezTo>
                  <a:cubicBezTo>
                    <a:pt x="43" y="10"/>
                    <a:pt x="40" y="10"/>
                    <a:pt x="36" y="10"/>
                  </a:cubicBezTo>
                  <a:cubicBezTo>
                    <a:pt x="32" y="9"/>
                    <a:pt x="28" y="9"/>
                    <a:pt x="24" y="9"/>
                  </a:cubicBezTo>
                  <a:cubicBezTo>
                    <a:pt x="21" y="9"/>
                    <a:pt x="18" y="10"/>
                    <a:pt x="15" y="11"/>
                  </a:cubicBezTo>
                  <a:cubicBezTo>
                    <a:pt x="13" y="11"/>
                    <a:pt x="12" y="13"/>
                    <a:pt x="12" y="17"/>
                  </a:cubicBezTo>
                  <a:cubicBezTo>
                    <a:pt x="12" y="19"/>
                    <a:pt x="13" y="20"/>
                    <a:pt x="14" y="22"/>
                  </a:cubicBezTo>
                  <a:cubicBezTo>
                    <a:pt x="16" y="23"/>
                    <a:pt x="18" y="25"/>
                    <a:pt x="21" y="26"/>
                  </a:cubicBezTo>
                  <a:cubicBezTo>
                    <a:pt x="34" y="34"/>
                    <a:pt x="34" y="34"/>
                    <a:pt x="34" y="34"/>
                  </a:cubicBezTo>
                  <a:cubicBezTo>
                    <a:pt x="40" y="37"/>
                    <a:pt x="44" y="40"/>
                    <a:pt x="46" y="43"/>
                  </a:cubicBezTo>
                  <a:cubicBezTo>
                    <a:pt x="48" y="46"/>
                    <a:pt x="49" y="49"/>
                    <a:pt x="49"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Rectangle 261"/>
            <p:cNvSpPr>
              <a:spLocks noChangeArrowheads="1"/>
            </p:cNvSpPr>
            <p:nvPr/>
          </p:nvSpPr>
          <p:spPr bwMode="auto">
            <a:xfrm>
              <a:off x="4410075" y="-2116138"/>
              <a:ext cx="165100" cy="33338"/>
            </a:xfrm>
            <a:prstGeom prst="rect">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Freeform 262"/>
            <p:cNvSpPr/>
            <p:nvPr/>
          </p:nvSpPr>
          <p:spPr bwMode="auto">
            <a:xfrm>
              <a:off x="4419600" y="-2374900"/>
              <a:ext cx="168275" cy="292100"/>
            </a:xfrm>
            <a:custGeom>
              <a:avLst/>
              <a:gdLst>
                <a:gd name="T0" fmla="*/ 7 w 56"/>
                <a:gd name="T1" fmla="*/ 5 h 96"/>
                <a:gd name="T2" fmla="*/ 30 w 56"/>
                <a:gd name="T3" fmla="*/ 0 h 96"/>
                <a:gd name="T4" fmla="*/ 41 w 56"/>
                <a:gd name="T5" fmla="*/ 0 h 96"/>
                <a:gd name="T6" fmla="*/ 52 w 56"/>
                <a:gd name="T7" fmla="*/ 2 h 96"/>
                <a:gd name="T8" fmla="*/ 54 w 56"/>
                <a:gd name="T9" fmla="*/ 3 h 96"/>
                <a:gd name="T10" fmla="*/ 54 w 56"/>
                <a:gd name="T11" fmla="*/ 5 h 96"/>
                <a:gd name="T12" fmla="*/ 54 w 56"/>
                <a:gd name="T13" fmla="*/ 9 h 96"/>
                <a:gd name="T14" fmla="*/ 52 w 56"/>
                <a:gd name="T15" fmla="*/ 12 h 96"/>
                <a:gd name="T16" fmla="*/ 52 w 56"/>
                <a:gd name="T17" fmla="*/ 12 h 96"/>
                <a:gd name="T18" fmla="*/ 41 w 56"/>
                <a:gd name="T19" fmla="*/ 10 h 96"/>
                <a:gd name="T20" fmla="*/ 30 w 56"/>
                <a:gd name="T21" fmla="*/ 10 h 96"/>
                <a:gd name="T22" fmla="*/ 15 w 56"/>
                <a:gd name="T23" fmla="*/ 13 h 96"/>
                <a:gd name="T24" fmla="*/ 11 w 56"/>
                <a:gd name="T25" fmla="*/ 23 h 96"/>
                <a:gd name="T26" fmla="*/ 11 w 56"/>
                <a:gd name="T27" fmla="*/ 28 h 96"/>
                <a:gd name="T28" fmla="*/ 13 w 56"/>
                <a:gd name="T29" fmla="*/ 32 h 96"/>
                <a:gd name="T30" fmla="*/ 17 w 56"/>
                <a:gd name="T31" fmla="*/ 36 h 96"/>
                <a:gd name="T32" fmla="*/ 24 w 56"/>
                <a:gd name="T33" fmla="*/ 41 h 96"/>
                <a:gd name="T34" fmla="*/ 36 w 56"/>
                <a:gd name="T35" fmla="*/ 49 h 96"/>
                <a:gd name="T36" fmla="*/ 51 w 56"/>
                <a:gd name="T37" fmla="*/ 65 h 96"/>
                <a:gd name="T38" fmla="*/ 56 w 56"/>
                <a:gd name="T39" fmla="*/ 83 h 96"/>
                <a:gd name="T40" fmla="*/ 56 w 56"/>
                <a:gd name="T41" fmla="*/ 93 h 96"/>
                <a:gd name="T42" fmla="*/ 55 w 56"/>
                <a:gd name="T43" fmla="*/ 95 h 96"/>
                <a:gd name="T44" fmla="*/ 53 w 56"/>
                <a:gd name="T45" fmla="*/ 96 h 96"/>
                <a:gd name="T46" fmla="*/ 3 w 56"/>
                <a:gd name="T47" fmla="*/ 96 h 96"/>
                <a:gd name="T48" fmla="*/ 2 w 56"/>
                <a:gd name="T49" fmla="*/ 95 h 96"/>
                <a:gd name="T50" fmla="*/ 1 w 56"/>
                <a:gd name="T51" fmla="*/ 93 h 96"/>
                <a:gd name="T52" fmla="*/ 1 w 56"/>
                <a:gd name="T53" fmla="*/ 88 h 96"/>
                <a:gd name="T54" fmla="*/ 2 w 56"/>
                <a:gd name="T55" fmla="*/ 86 h 96"/>
                <a:gd name="T56" fmla="*/ 3 w 56"/>
                <a:gd name="T57" fmla="*/ 85 h 96"/>
                <a:gd name="T58" fmla="*/ 46 w 56"/>
                <a:gd name="T59" fmla="*/ 85 h 96"/>
                <a:gd name="T60" fmla="*/ 46 w 56"/>
                <a:gd name="T61" fmla="*/ 83 h 96"/>
                <a:gd name="T62" fmla="*/ 45 w 56"/>
                <a:gd name="T63" fmla="*/ 75 h 96"/>
                <a:gd name="T64" fmla="*/ 42 w 56"/>
                <a:gd name="T65" fmla="*/ 69 h 96"/>
                <a:gd name="T66" fmla="*/ 37 w 56"/>
                <a:gd name="T67" fmla="*/ 62 h 96"/>
                <a:gd name="T68" fmla="*/ 28 w 56"/>
                <a:gd name="T69" fmla="*/ 56 h 96"/>
                <a:gd name="T70" fmla="*/ 16 w 56"/>
                <a:gd name="T71" fmla="*/ 47 h 96"/>
                <a:gd name="T72" fmla="*/ 3 w 56"/>
                <a:gd name="T73" fmla="*/ 36 h 96"/>
                <a:gd name="T74" fmla="*/ 0 w 56"/>
                <a:gd name="T75" fmla="*/ 23 h 96"/>
                <a:gd name="T76" fmla="*/ 7 w 56"/>
                <a:gd name="T77" fmla="*/ 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 h="96">
                  <a:moveTo>
                    <a:pt x="7" y="5"/>
                  </a:moveTo>
                  <a:cubicBezTo>
                    <a:pt x="12" y="2"/>
                    <a:pt x="19" y="0"/>
                    <a:pt x="30" y="0"/>
                  </a:cubicBezTo>
                  <a:cubicBezTo>
                    <a:pt x="33" y="0"/>
                    <a:pt x="37" y="0"/>
                    <a:pt x="41" y="0"/>
                  </a:cubicBezTo>
                  <a:cubicBezTo>
                    <a:pt x="45" y="1"/>
                    <a:pt x="49" y="1"/>
                    <a:pt x="52" y="2"/>
                  </a:cubicBezTo>
                  <a:cubicBezTo>
                    <a:pt x="53" y="3"/>
                    <a:pt x="53" y="3"/>
                    <a:pt x="54" y="3"/>
                  </a:cubicBezTo>
                  <a:cubicBezTo>
                    <a:pt x="54" y="3"/>
                    <a:pt x="54" y="4"/>
                    <a:pt x="54" y="5"/>
                  </a:cubicBezTo>
                  <a:cubicBezTo>
                    <a:pt x="54" y="9"/>
                    <a:pt x="54" y="9"/>
                    <a:pt x="54" y="9"/>
                  </a:cubicBezTo>
                  <a:cubicBezTo>
                    <a:pt x="54" y="11"/>
                    <a:pt x="54" y="12"/>
                    <a:pt x="52" y="12"/>
                  </a:cubicBezTo>
                  <a:cubicBezTo>
                    <a:pt x="52" y="12"/>
                    <a:pt x="52" y="12"/>
                    <a:pt x="52" y="12"/>
                  </a:cubicBezTo>
                  <a:cubicBezTo>
                    <a:pt x="48" y="11"/>
                    <a:pt x="45" y="11"/>
                    <a:pt x="41" y="10"/>
                  </a:cubicBezTo>
                  <a:cubicBezTo>
                    <a:pt x="37" y="10"/>
                    <a:pt x="33" y="10"/>
                    <a:pt x="30" y="10"/>
                  </a:cubicBezTo>
                  <a:cubicBezTo>
                    <a:pt x="23" y="10"/>
                    <a:pt x="18" y="11"/>
                    <a:pt x="15" y="13"/>
                  </a:cubicBezTo>
                  <a:cubicBezTo>
                    <a:pt x="12" y="15"/>
                    <a:pt x="11" y="18"/>
                    <a:pt x="11" y="23"/>
                  </a:cubicBezTo>
                  <a:cubicBezTo>
                    <a:pt x="11" y="25"/>
                    <a:pt x="11" y="26"/>
                    <a:pt x="11" y="28"/>
                  </a:cubicBezTo>
                  <a:cubicBezTo>
                    <a:pt x="12" y="29"/>
                    <a:pt x="12" y="31"/>
                    <a:pt x="13" y="32"/>
                  </a:cubicBezTo>
                  <a:cubicBezTo>
                    <a:pt x="14" y="33"/>
                    <a:pt x="16" y="35"/>
                    <a:pt x="17" y="36"/>
                  </a:cubicBezTo>
                  <a:cubicBezTo>
                    <a:pt x="19" y="37"/>
                    <a:pt x="21" y="39"/>
                    <a:pt x="24" y="41"/>
                  </a:cubicBezTo>
                  <a:cubicBezTo>
                    <a:pt x="36" y="49"/>
                    <a:pt x="36" y="49"/>
                    <a:pt x="36" y="49"/>
                  </a:cubicBezTo>
                  <a:cubicBezTo>
                    <a:pt x="43" y="54"/>
                    <a:pt x="48" y="59"/>
                    <a:pt x="51" y="65"/>
                  </a:cubicBezTo>
                  <a:cubicBezTo>
                    <a:pt x="54" y="70"/>
                    <a:pt x="56" y="76"/>
                    <a:pt x="56" y="83"/>
                  </a:cubicBezTo>
                  <a:cubicBezTo>
                    <a:pt x="56" y="93"/>
                    <a:pt x="56" y="93"/>
                    <a:pt x="56" y="93"/>
                  </a:cubicBezTo>
                  <a:cubicBezTo>
                    <a:pt x="56" y="94"/>
                    <a:pt x="56" y="94"/>
                    <a:pt x="55" y="95"/>
                  </a:cubicBezTo>
                  <a:cubicBezTo>
                    <a:pt x="55" y="95"/>
                    <a:pt x="54" y="96"/>
                    <a:pt x="53" y="96"/>
                  </a:cubicBezTo>
                  <a:cubicBezTo>
                    <a:pt x="3" y="96"/>
                    <a:pt x="3" y="96"/>
                    <a:pt x="3" y="96"/>
                  </a:cubicBezTo>
                  <a:cubicBezTo>
                    <a:pt x="3" y="96"/>
                    <a:pt x="2" y="95"/>
                    <a:pt x="2" y="95"/>
                  </a:cubicBezTo>
                  <a:cubicBezTo>
                    <a:pt x="1" y="94"/>
                    <a:pt x="1" y="94"/>
                    <a:pt x="1" y="93"/>
                  </a:cubicBezTo>
                  <a:cubicBezTo>
                    <a:pt x="1" y="88"/>
                    <a:pt x="1" y="88"/>
                    <a:pt x="1" y="88"/>
                  </a:cubicBezTo>
                  <a:cubicBezTo>
                    <a:pt x="1" y="87"/>
                    <a:pt x="1" y="86"/>
                    <a:pt x="2" y="86"/>
                  </a:cubicBezTo>
                  <a:cubicBezTo>
                    <a:pt x="2" y="86"/>
                    <a:pt x="3" y="85"/>
                    <a:pt x="3" y="85"/>
                  </a:cubicBezTo>
                  <a:cubicBezTo>
                    <a:pt x="46" y="85"/>
                    <a:pt x="46" y="85"/>
                    <a:pt x="46" y="85"/>
                  </a:cubicBezTo>
                  <a:cubicBezTo>
                    <a:pt x="46" y="83"/>
                    <a:pt x="46" y="83"/>
                    <a:pt x="46" y="83"/>
                  </a:cubicBezTo>
                  <a:cubicBezTo>
                    <a:pt x="46" y="80"/>
                    <a:pt x="46" y="77"/>
                    <a:pt x="45" y="75"/>
                  </a:cubicBezTo>
                  <a:cubicBezTo>
                    <a:pt x="44" y="73"/>
                    <a:pt x="44" y="71"/>
                    <a:pt x="42" y="69"/>
                  </a:cubicBezTo>
                  <a:cubicBezTo>
                    <a:pt x="41" y="66"/>
                    <a:pt x="39" y="64"/>
                    <a:pt x="37" y="62"/>
                  </a:cubicBezTo>
                  <a:cubicBezTo>
                    <a:pt x="35" y="60"/>
                    <a:pt x="32" y="58"/>
                    <a:pt x="28" y="56"/>
                  </a:cubicBezTo>
                  <a:cubicBezTo>
                    <a:pt x="16" y="47"/>
                    <a:pt x="16" y="47"/>
                    <a:pt x="16" y="47"/>
                  </a:cubicBezTo>
                  <a:cubicBezTo>
                    <a:pt x="10" y="43"/>
                    <a:pt x="6" y="39"/>
                    <a:pt x="3" y="36"/>
                  </a:cubicBezTo>
                  <a:cubicBezTo>
                    <a:pt x="1" y="32"/>
                    <a:pt x="0" y="28"/>
                    <a:pt x="0" y="23"/>
                  </a:cubicBezTo>
                  <a:cubicBezTo>
                    <a:pt x="0" y="15"/>
                    <a:pt x="2" y="9"/>
                    <a:pt x="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2" name="Rectangle 21"/>
          <p:cNvSpPr/>
          <p:nvPr/>
        </p:nvSpPr>
        <p:spPr>
          <a:xfrm>
            <a:off x="8223823" y="720198"/>
            <a:ext cx="3167626" cy="1292662"/>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800" b="1" i="0" u="none" strike="noStrike" kern="1200" cap="none" spc="0" normalizeH="0" baseline="0" noProof="0" dirty="0">
                <a:ln>
                  <a:noFill/>
                </a:ln>
                <a:solidFill>
                  <a:srgbClr val="083D65"/>
                </a:solidFill>
                <a:effectLst/>
                <a:uLnTx/>
                <a:uFillTx/>
                <a:latin typeface="Segoe UI" panose="020B0502040204020203" pitchFamily="34" charset="0"/>
                <a:ea typeface="+mn-ea"/>
                <a:cs typeface="Segoe UI" panose="020B0502040204020203" pitchFamily="34" charset="0"/>
              </a:rPr>
              <a:t>Empowering Talent In Emerging Markets</a:t>
            </a:r>
            <a:endParaRPr kumimoji="0" lang="en-US" sz="2800" b="1" i="0" u="none" strike="noStrike" kern="1200" cap="none" spc="0" normalizeH="0" baseline="0" noProof="0" dirty="0">
              <a:ln>
                <a:noFill/>
              </a:ln>
              <a:solidFill>
                <a:srgbClr val="083D65"/>
              </a:solidFill>
              <a:effectLst/>
              <a:uLnTx/>
              <a:uFillTx/>
              <a:latin typeface="Segoe UI" panose="020B0502040204020203" pitchFamily="34" charset="0"/>
              <a:ea typeface="+mn-ea"/>
              <a:cs typeface="Segoe UI" panose="020B0502040204020203" pitchFamily="34" charset="0"/>
            </a:endParaRPr>
          </a:p>
        </p:txBody>
      </p:sp>
      <p:sp>
        <p:nvSpPr>
          <p:cNvPr id="23" name="Rectangle 22"/>
          <p:cNvSpPr/>
          <p:nvPr/>
        </p:nvSpPr>
        <p:spPr>
          <a:xfrm>
            <a:off x="8223822" y="2351591"/>
            <a:ext cx="3167627" cy="3231654"/>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srgbClr val="083D65"/>
                </a:solidFill>
                <a:effectLst/>
                <a:uLnTx/>
                <a:uFillTx/>
                <a:latin typeface="Calibri" panose="020F0502020204030204"/>
                <a:ea typeface="+mn-ea"/>
                <a:cs typeface="+mn-cs"/>
              </a:rPr>
              <a:t>Unlike traditional outsourcing, we want to provide extraordinary to our customers by investing our profits into the design talent in Indonesia.</a:t>
            </a:r>
            <a:endParaRPr kumimoji="0" lang="en-US" sz="1400" b="0" i="0" u="none" strike="noStrike" kern="1200" cap="none" spc="0" normalizeH="0" baseline="0" noProof="0" dirty="0">
              <a:ln>
                <a:noFill/>
              </a:ln>
              <a:solidFill>
                <a:srgbClr val="083D65"/>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srgbClr val="083D65"/>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srgbClr val="083D65"/>
                </a:solidFill>
                <a:effectLst/>
                <a:uLnTx/>
                <a:uFillTx/>
                <a:latin typeface="Calibri" panose="020F0502020204030204"/>
                <a:ea typeface="+mn-ea"/>
                <a:cs typeface="+mn-cs"/>
              </a:rPr>
              <a:t>Whether it’s by educating our employees with our in house academy or by simply providing an incredible work environment with in-house gym, full health care, nutritional food and frequent social activities, we’re fully committed to empowering talents in emerging markets.</a:t>
            </a:r>
            <a:endParaRPr kumimoji="0" lang="en-US" sz="1400" b="0" i="0" u="none" strike="noStrike" kern="1200" cap="none" spc="0" normalizeH="0" baseline="0" noProof="0" dirty="0">
              <a:ln>
                <a:noFill/>
              </a:ln>
              <a:solidFill>
                <a:srgbClr val="083D65"/>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srgbClr val="083D65"/>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dirty="0">
                <a:ln>
                  <a:noFill/>
                </a:ln>
                <a:solidFill>
                  <a:srgbClr val="083D65"/>
                </a:solidFill>
                <a:effectLst/>
                <a:uLnTx/>
                <a:uFillTx/>
                <a:latin typeface="Calibri" panose="020F0502020204030204"/>
                <a:ea typeface="+mn-ea"/>
                <a:cs typeface="+mn-cs"/>
              </a:rPr>
              <a:t>We’re leaders In redefining the traditional approach of outsourcing.</a:t>
            </a:r>
            <a:endParaRPr kumimoji="0" lang="en-US" sz="1400" b="0" i="0" u="none" strike="noStrike" kern="1200" cap="none" spc="0" normalizeH="0" baseline="0" noProof="0" dirty="0">
              <a:ln>
                <a:noFill/>
              </a:ln>
              <a:solidFill>
                <a:srgbClr val="083D65"/>
              </a:solidFill>
              <a:effectLst/>
              <a:uLnTx/>
              <a:uFillTx/>
              <a:latin typeface="Calibri" panose="020F0502020204030204"/>
              <a:ea typeface="+mn-ea"/>
              <a:cs typeface="+mn-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p:cNvGrpSpPr/>
          <p:nvPr/>
        </p:nvGrpSpPr>
        <p:grpSpPr>
          <a:xfrm>
            <a:off x="-214630" y="792480"/>
            <a:ext cx="6063615" cy="5919470"/>
            <a:chOff x="-1193101" y="-168673"/>
            <a:chExt cx="6947006" cy="7026673"/>
          </a:xfrm>
        </p:grpSpPr>
        <p:sp>
          <p:nvSpPr>
            <p:cNvPr id="69" name="Freeform 5"/>
            <p:cNvSpPr/>
            <p:nvPr/>
          </p:nvSpPr>
          <p:spPr bwMode="auto">
            <a:xfrm rot="4244657">
              <a:off x="-694071" y="72147"/>
              <a:ext cx="6182248" cy="6713705"/>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solidFill>
              <a:schemeClr val="bg1">
                <a:lumMod val="85000"/>
              </a:schemeClr>
            </a:solidFill>
            <a:ln>
              <a:noFill/>
            </a:ln>
          </p:spPr>
          <p:txBody>
            <a:bodyPr vert="horz" wrap="square" lIns="91440" tIns="45720" rIns="91440" bIns="45720" numCol="1" anchor="t" anchorCtr="0" compatLnSpc="1"/>
            <a:lstStyle/>
            <a:p>
              <a:endParaRPr lang="id-ID" dirty="0"/>
            </a:p>
          </p:txBody>
        </p:sp>
        <p:grpSp>
          <p:nvGrpSpPr>
            <p:cNvPr id="71" name="Group 70"/>
            <p:cNvGrpSpPr/>
            <p:nvPr/>
          </p:nvGrpSpPr>
          <p:grpSpPr>
            <a:xfrm>
              <a:off x="-1193101" y="-168673"/>
              <a:ext cx="6515123" cy="7026673"/>
              <a:chOff x="-1536001" y="0"/>
              <a:chExt cx="6515123" cy="7026673"/>
            </a:xfrm>
          </p:grpSpPr>
          <p:sp>
            <p:nvSpPr>
              <p:cNvPr id="5" name="Freeform 5"/>
              <p:cNvSpPr/>
              <p:nvPr/>
            </p:nvSpPr>
            <p:spPr bwMode="auto">
              <a:xfrm>
                <a:off x="-1536001" y="0"/>
                <a:ext cx="6470440" cy="7026673"/>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gradFill flip="none" rotWithShape="1">
                <a:gsLst>
                  <a:gs pos="0">
                    <a:srgbClr val="41E577"/>
                  </a:gs>
                  <a:gs pos="100000">
                    <a:srgbClr val="0C88A5">
                      <a:alpha val="50000"/>
                    </a:srgbClr>
                  </a:gs>
                </a:gsLst>
                <a:lin ang="2700000" scaled="1"/>
                <a:tileRect/>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p>
            </p:txBody>
          </p:sp>
          <p:pic>
            <p:nvPicPr>
              <p:cNvPr id="10" name="Picture 9"/>
              <p:cNvPicPr>
                <a:picLocks noChangeAspect="1"/>
              </p:cNvPicPr>
              <p:nvPr/>
            </p:nvPicPr>
            <p:blipFill rotWithShape="1">
              <a:blip r:embed="rId1">
                <a:extLst>
                  <a:ext uri="{28A0092B-C50C-407E-A947-70E740481C1C}">
                    <a14:useLocalDpi xmlns:a14="http://schemas.microsoft.com/office/drawing/2010/main" val="0"/>
                  </a:ext>
                </a:extLst>
              </a:blip>
              <a:srcRect l="9449" t="204" r="24664" b="5434"/>
              <a:stretch>
                <a:fillRect/>
              </a:stretch>
            </p:blipFill>
            <p:spPr>
              <a:xfrm>
                <a:off x="-1069175" y="302457"/>
                <a:ext cx="6048297" cy="5777632"/>
              </a:xfrm>
              <a:custGeom>
                <a:avLst/>
                <a:gdLst>
                  <a:gd name="connsiteX0" fmla="*/ 3541960 w 7082126"/>
                  <a:gd name="connsiteY0" fmla="*/ 0 h 6765196"/>
                  <a:gd name="connsiteX1" fmla="*/ 4806868 w 7082126"/>
                  <a:gd name="connsiteY1" fmla="*/ 556819 h 6765196"/>
                  <a:gd name="connsiteX2" fmla="*/ 6994938 w 7082126"/>
                  <a:gd name="connsiteY2" fmla="*/ 4340076 h 6765196"/>
                  <a:gd name="connsiteX3" fmla="*/ 6999376 w 7082126"/>
                  <a:gd name="connsiteY3" fmla="*/ 4362304 h 6765196"/>
                  <a:gd name="connsiteX4" fmla="*/ 5858739 w 7082126"/>
                  <a:gd name="connsiteY4" fmla="*/ 6527341 h 6765196"/>
                  <a:gd name="connsiteX5" fmla="*/ 5854301 w 7082126"/>
                  <a:gd name="connsiteY5" fmla="*/ 6536232 h 6765196"/>
                  <a:gd name="connsiteX6" fmla="*/ 1287316 w 7082126"/>
                  <a:gd name="connsiteY6" fmla="*/ 6554015 h 6765196"/>
                  <a:gd name="connsiteX7" fmla="*/ 1282878 w 7082126"/>
                  <a:gd name="connsiteY7" fmla="*/ 6540678 h 6765196"/>
                  <a:gd name="connsiteX8" fmla="*/ 80106 w 7082126"/>
                  <a:gd name="connsiteY8" fmla="*/ 4362304 h 6765196"/>
                  <a:gd name="connsiteX9" fmla="*/ 2277051 w 7082126"/>
                  <a:gd name="connsiteY9" fmla="*/ 556819 h 6765196"/>
                  <a:gd name="connsiteX10" fmla="*/ 3541960 w 7082126"/>
                  <a:gd name="connsiteY10" fmla="*/ 0 h 676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82126" h="6765196">
                    <a:moveTo>
                      <a:pt x="3541960" y="0"/>
                    </a:moveTo>
                    <a:cubicBezTo>
                      <a:pt x="4006869" y="0"/>
                      <a:pt x="4471778" y="185606"/>
                      <a:pt x="4806868" y="556819"/>
                    </a:cubicBezTo>
                    <a:cubicBezTo>
                      <a:pt x="5725591" y="1530418"/>
                      <a:pt x="6573301" y="3064171"/>
                      <a:pt x="6994938" y="4340076"/>
                    </a:cubicBezTo>
                    <a:cubicBezTo>
                      <a:pt x="6994938" y="4348967"/>
                      <a:pt x="6999376" y="4357859"/>
                      <a:pt x="6999376" y="4362304"/>
                    </a:cubicBezTo>
                    <a:cubicBezTo>
                      <a:pt x="7296740" y="5273665"/>
                      <a:pt x="6764147" y="6260601"/>
                      <a:pt x="5858739" y="6527341"/>
                    </a:cubicBezTo>
                    <a:cubicBezTo>
                      <a:pt x="5854301" y="6536232"/>
                      <a:pt x="5854301" y="6536232"/>
                      <a:pt x="5854301" y="6536232"/>
                    </a:cubicBezTo>
                    <a:cubicBezTo>
                      <a:pt x="4545010" y="6851874"/>
                      <a:pt x="2609922" y="6825200"/>
                      <a:pt x="1287316" y="6554015"/>
                    </a:cubicBezTo>
                    <a:cubicBezTo>
                      <a:pt x="1282878" y="6540678"/>
                      <a:pt x="1282878" y="6540678"/>
                      <a:pt x="1282878" y="6540678"/>
                    </a:cubicBezTo>
                    <a:cubicBezTo>
                      <a:pt x="341964" y="6300612"/>
                      <a:pt x="-217259" y="5295893"/>
                      <a:pt x="80106" y="4362304"/>
                    </a:cubicBezTo>
                    <a:cubicBezTo>
                      <a:pt x="501742" y="3081954"/>
                      <a:pt x="1353890" y="1534864"/>
                      <a:pt x="2277051" y="556819"/>
                    </a:cubicBezTo>
                    <a:cubicBezTo>
                      <a:pt x="2612141" y="185606"/>
                      <a:pt x="3077050" y="0"/>
                      <a:pt x="3541960" y="0"/>
                    </a:cubicBezTo>
                    <a:close/>
                  </a:path>
                </a:pathLst>
              </a:custGeom>
            </p:spPr>
          </p:pic>
        </p:grpSp>
      </p:grpSp>
      <p:sp>
        <p:nvSpPr>
          <p:cNvPr id="12" name="TextBox 11"/>
          <p:cNvSpPr txBox="1"/>
          <p:nvPr/>
        </p:nvSpPr>
        <p:spPr>
          <a:xfrm>
            <a:off x="7137539" y="328223"/>
            <a:ext cx="2997200" cy="492125"/>
          </a:xfrm>
          <a:prstGeom prst="rect">
            <a:avLst/>
          </a:prstGeom>
          <a:noFill/>
        </p:spPr>
        <p:txBody>
          <a:bodyPr wrap="none" lIns="0" tIns="0" rIns="0" bIns="0" rtlCol="0">
            <a:spAutoFit/>
          </a:bodyPr>
          <a:lstStyle/>
          <a:p>
            <a:r>
              <a:rPr lang="en-US" sz="3200" dirty="0">
                <a:gradFill flip="none" rotWithShape="1">
                  <a:gsLst>
                    <a:gs pos="0">
                      <a:srgbClr val="41E577"/>
                    </a:gs>
                    <a:gs pos="100000">
                      <a:srgbClr val="0C88A5"/>
                    </a:gs>
                  </a:gsLst>
                  <a:lin ang="2700000" scaled="1"/>
                  <a:tileRect/>
                </a:gradFill>
                <a:latin typeface="Avenir Black" panose="020B0803020203020204" pitchFamily="34" charset="0"/>
              </a:rPr>
              <a:t>Positive Impacts</a:t>
            </a:r>
            <a:endParaRPr lang="en-US" sz="3200" dirty="0">
              <a:gradFill flip="none" rotWithShape="1">
                <a:gsLst>
                  <a:gs pos="0">
                    <a:srgbClr val="41E577"/>
                  </a:gs>
                  <a:gs pos="100000">
                    <a:srgbClr val="0C88A5"/>
                  </a:gs>
                </a:gsLst>
                <a:lin ang="2700000" scaled="1"/>
                <a:tileRect/>
              </a:gradFill>
              <a:latin typeface="Avenir Black" panose="020B0803020203020204" pitchFamily="34" charset="0"/>
            </a:endParaRPr>
          </a:p>
        </p:txBody>
      </p:sp>
      <p:sp>
        <p:nvSpPr>
          <p:cNvPr id="13" name="TextBox 12"/>
          <p:cNvSpPr txBox="1"/>
          <p:nvPr/>
        </p:nvSpPr>
        <p:spPr>
          <a:xfrm>
            <a:off x="5690374" y="1041010"/>
            <a:ext cx="6150751" cy="615315"/>
          </a:xfrm>
          <a:prstGeom prst="rect">
            <a:avLst/>
          </a:prstGeom>
          <a:noFill/>
        </p:spPr>
        <p:txBody>
          <a:bodyPr wrap="square" lIns="0" tIns="0" rIns="0" bIns="0" rtlCol="0">
            <a:spAutoFit/>
          </a:bodyPr>
          <a:lstStyle/>
          <a:p>
            <a:r>
              <a:rPr lang="en-US" sz="2000" dirty="0">
                <a:solidFill>
                  <a:schemeClr val="bg1">
                    <a:lumMod val="65000"/>
                  </a:schemeClr>
                </a:solidFill>
                <a:latin typeface="Avenir" panose="020B0503020203020204" pitchFamily="34" charset="0"/>
              </a:rPr>
              <a:t>These are positive impacts of teaching genocide in schools : </a:t>
            </a:r>
            <a:endParaRPr lang="en-US" sz="2000" dirty="0">
              <a:solidFill>
                <a:schemeClr val="bg1">
                  <a:lumMod val="65000"/>
                </a:schemeClr>
              </a:solidFill>
              <a:latin typeface="Avenir" panose="020B0503020203020204" pitchFamily="34" charset="0"/>
            </a:endParaRPr>
          </a:p>
        </p:txBody>
      </p:sp>
      <p:sp>
        <p:nvSpPr>
          <p:cNvPr id="59" name="TextBox 58"/>
          <p:cNvSpPr txBox="1"/>
          <p:nvPr/>
        </p:nvSpPr>
        <p:spPr>
          <a:xfrm>
            <a:off x="5685790" y="2172335"/>
            <a:ext cx="6007100" cy="993775"/>
          </a:xfrm>
          <a:prstGeom prst="rect">
            <a:avLst/>
          </a:prstGeom>
          <a:noFill/>
        </p:spPr>
        <p:txBody>
          <a:bodyPr wrap="square" lIns="0" tIns="0" rIns="0" bIns="0" rtlCol="0">
            <a:noAutofit/>
          </a:bodyPr>
          <a:lstStyle/>
          <a:p>
            <a:pPr algn="ctr"/>
            <a:r>
              <a:rPr lang="en-US" b="1" dirty="0">
                <a:solidFill>
                  <a:schemeClr val="tx1">
                    <a:lumMod val="65000"/>
                    <a:lumOff val="35000"/>
                  </a:schemeClr>
                </a:solidFill>
                <a:latin typeface="Avenir" panose="020B0503020203020204" pitchFamily="34" charset="0"/>
              </a:rPr>
              <a:t>1.Historical Awareness</a:t>
            </a:r>
            <a:endParaRPr lang="en-US" b="1" dirty="0">
              <a:solidFill>
                <a:schemeClr val="tx1">
                  <a:lumMod val="65000"/>
                  <a:lumOff val="35000"/>
                </a:schemeClr>
              </a:solidFill>
              <a:latin typeface="Avenir" panose="020B0503020203020204" pitchFamily="34" charset="0"/>
            </a:endParaRPr>
          </a:p>
          <a:p>
            <a:pPr algn="ctr"/>
            <a:r>
              <a:rPr lang="en-US" b="1" dirty="0">
                <a:solidFill>
                  <a:schemeClr val="tx1">
                    <a:lumMod val="65000"/>
                    <a:lumOff val="35000"/>
                  </a:schemeClr>
                </a:solidFill>
                <a:latin typeface="Avenir" panose="020B0503020203020204" pitchFamily="34" charset="0"/>
              </a:rPr>
              <a:t> </a:t>
            </a:r>
            <a:endParaRPr lang="en-US"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Understanding History</a:t>
            </a:r>
            <a:endParaRPr lang="en-US" sz="1600"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Contextual Learning</a:t>
            </a:r>
            <a:endParaRPr lang="en-US" sz="1600" b="1" dirty="0">
              <a:solidFill>
                <a:schemeClr val="tx1">
                  <a:lumMod val="65000"/>
                  <a:lumOff val="35000"/>
                </a:schemeClr>
              </a:solidFill>
              <a:latin typeface="Avenir" panose="020B0503020203020204" pitchFamily="34" charset="0"/>
            </a:endParaRPr>
          </a:p>
          <a:p>
            <a:endParaRPr lang="en-US" sz="1600" b="1" dirty="0">
              <a:solidFill>
                <a:schemeClr val="tx1">
                  <a:lumMod val="65000"/>
                  <a:lumOff val="35000"/>
                </a:schemeClr>
              </a:solidFill>
              <a:latin typeface="Avenir" panose="020B0503020203020204" pitchFamily="34" charset="0"/>
            </a:endParaRPr>
          </a:p>
        </p:txBody>
      </p:sp>
      <p:grpSp>
        <p:nvGrpSpPr>
          <p:cNvPr id="70" name="Group 69"/>
          <p:cNvGrpSpPr/>
          <p:nvPr/>
        </p:nvGrpSpPr>
        <p:grpSpPr>
          <a:xfrm>
            <a:off x="9678829" y="0"/>
            <a:ext cx="2513171" cy="518386"/>
            <a:chOff x="9735979" y="0"/>
            <a:chExt cx="2513171" cy="518386"/>
          </a:xfrm>
        </p:grpSpPr>
        <p:sp>
          <p:nvSpPr>
            <p:cNvPr id="67" name="Freeform 5"/>
            <p:cNvSpPr/>
            <p:nvPr/>
          </p:nvSpPr>
          <p:spPr bwMode="auto">
            <a:xfrm flipV="1">
              <a:off x="9735979" y="0"/>
              <a:ext cx="1601001" cy="432576"/>
            </a:xfrm>
            <a:custGeom>
              <a:avLst/>
              <a:gdLst>
                <a:gd name="T0" fmla="*/ 156 w 156"/>
                <a:gd name="T1" fmla="*/ 40 h 40"/>
                <a:gd name="T2" fmla="*/ 136 w 156"/>
                <a:gd name="T3" fmla="*/ 11 h 40"/>
                <a:gd name="T4" fmla="*/ 111 w 156"/>
                <a:gd name="T5" fmla="*/ 3 h 40"/>
                <a:gd name="T6" fmla="*/ 0 w 156"/>
                <a:gd name="T7" fmla="*/ 40 h 40"/>
                <a:gd name="T8" fmla="*/ 156 w 156"/>
                <a:gd name="T9" fmla="*/ 40 h 40"/>
              </a:gdLst>
              <a:ahLst/>
              <a:cxnLst>
                <a:cxn ang="0">
                  <a:pos x="T0" y="T1"/>
                </a:cxn>
                <a:cxn ang="0">
                  <a:pos x="T2" y="T3"/>
                </a:cxn>
                <a:cxn ang="0">
                  <a:pos x="T4" y="T5"/>
                </a:cxn>
                <a:cxn ang="0">
                  <a:pos x="T6" y="T7"/>
                </a:cxn>
                <a:cxn ang="0">
                  <a:pos x="T8" y="T9"/>
                </a:cxn>
              </a:cxnLst>
              <a:rect l="0" t="0" r="r" b="b"/>
              <a:pathLst>
                <a:path w="156" h="40">
                  <a:moveTo>
                    <a:pt x="156" y="40"/>
                  </a:moveTo>
                  <a:cubicBezTo>
                    <a:pt x="136" y="11"/>
                    <a:pt x="136" y="11"/>
                    <a:pt x="136" y="11"/>
                  </a:cubicBezTo>
                  <a:cubicBezTo>
                    <a:pt x="131" y="3"/>
                    <a:pt x="120" y="0"/>
                    <a:pt x="111" y="3"/>
                  </a:cubicBezTo>
                  <a:cubicBezTo>
                    <a:pt x="0" y="40"/>
                    <a:pt x="0" y="40"/>
                    <a:pt x="0" y="40"/>
                  </a:cubicBezTo>
                  <a:lnTo>
                    <a:pt x="156" y="40"/>
                  </a:lnTo>
                  <a:close/>
                </a:path>
              </a:pathLst>
            </a:custGeom>
            <a:gradFill flip="none" rotWithShape="1">
              <a:gsLst>
                <a:gs pos="0">
                  <a:schemeClr val="bg1">
                    <a:lumMod val="65000"/>
                    <a:alpha val="50000"/>
                  </a:schemeClr>
                </a:gs>
                <a:gs pos="100000">
                  <a:schemeClr val="bg1">
                    <a:lumMod val="85000"/>
                    <a:alpha val="50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8" name="Freeform 7"/>
            <p:cNvSpPr/>
            <p:nvPr/>
          </p:nvSpPr>
          <p:spPr bwMode="auto">
            <a:xfrm flipV="1">
              <a:off x="10382492" y="0"/>
              <a:ext cx="1866658" cy="518386"/>
            </a:xfrm>
            <a:custGeom>
              <a:avLst/>
              <a:gdLst>
                <a:gd name="T0" fmla="*/ 0 w 182"/>
                <a:gd name="T1" fmla="*/ 48 h 48"/>
                <a:gd name="T2" fmla="*/ 131 w 182"/>
                <a:gd name="T3" fmla="*/ 4 h 48"/>
                <a:gd name="T4" fmla="*/ 157 w 182"/>
                <a:gd name="T5" fmla="*/ 12 h 48"/>
                <a:gd name="T6" fmla="*/ 182 w 182"/>
                <a:gd name="T7" fmla="*/ 48 h 48"/>
                <a:gd name="T8" fmla="*/ 0 w 182"/>
                <a:gd name="T9" fmla="*/ 48 h 48"/>
              </a:gdLst>
              <a:ahLst/>
              <a:cxnLst>
                <a:cxn ang="0">
                  <a:pos x="T0" y="T1"/>
                </a:cxn>
                <a:cxn ang="0">
                  <a:pos x="T2" y="T3"/>
                </a:cxn>
                <a:cxn ang="0">
                  <a:pos x="T4" y="T5"/>
                </a:cxn>
                <a:cxn ang="0">
                  <a:pos x="T6" y="T7"/>
                </a:cxn>
                <a:cxn ang="0">
                  <a:pos x="T8" y="T9"/>
                </a:cxn>
              </a:cxnLst>
              <a:rect l="0" t="0" r="r" b="b"/>
              <a:pathLst>
                <a:path w="182" h="48">
                  <a:moveTo>
                    <a:pt x="0" y="48"/>
                  </a:moveTo>
                  <a:cubicBezTo>
                    <a:pt x="131" y="4"/>
                    <a:pt x="131" y="4"/>
                    <a:pt x="131" y="4"/>
                  </a:cubicBezTo>
                  <a:cubicBezTo>
                    <a:pt x="141" y="0"/>
                    <a:pt x="151" y="4"/>
                    <a:pt x="157" y="12"/>
                  </a:cubicBezTo>
                  <a:cubicBezTo>
                    <a:pt x="182" y="48"/>
                    <a:pt x="182" y="48"/>
                    <a:pt x="182" y="48"/>
                  </a:cubicBezTo>
                  <a:lnTo>
                    <a:pt x="0" y="48"/>
                  </a:lnTo>
                  <a:close/>
                </a:path>
              </a:pathLst>
            </a:custGeom>
            <a:gradFill flip="none" rotWithShape="1">
              <a:gsLst>
                <a:gs pos="0">
                  <a:srgbClr val="41E577"/>
                </a:gs>
                <a:gs pos="100000">
                  <a:srgbClr val="0C88A5">
                    <a:alpha val="50000"/>
                  </a:srgbClr>
                </a:gs>
              </a:gsLst>
              <a:lin ang="2700000" scaled="1"/>
              <a:tileRect/>
            </a:gradFill>
            <a:ln>
              <a:noFill/>
            </a:ln>
          </p:spPr>
          <p:txBody>
            <a:bodyPr vert="horz" wrap="square" lIns="91440" tIns="45720" rIns="91440" bIns="45720" numCol="1" anchor="t" anchorCtr="0" compatLnSpc="1"/>
            <a:lstStyle/>
            <a:p>
              <a:endParaRPr lang="en-US"/>
            </a:p>
          </p:txBody>
        </p:sp>
      </p:grpSp>
      <p:pic>
        <p:nvPicPr>
          <p:cNvPr id="72" name="Picture 71"/>
          <p:cNvPicPr>
            <a:picLocks noChangeAspect="1"/>
          </p:cNvPicPr>
          <p:nvPr/>
        </p:nvPicPr>
        <p:blipFill>
          <a:blip r:embed="rId2"/>
          <a:stretch>
            <a:fillRect/>
          </a:stretch>
        </p:blipFill>
        <p:spPr>
          <a:xfrm>
            <a:off x="286261" y="6343884"/>
            <a:ext cx="761489" cy="215665"/>
          </a:xfrm>
          <a:prstGeom prst="rect">
            <a:avLst/>
          </a:prstGeom>
        </p:spPr>
      </p:pic>
      <p:sp>
        <p:nvSpPr>
          <p:cNvPr id="77" name="TextBox 76"/>
          <p:cNvSpPr txBox="1"/>
          <p:nvPr/>
        </p:nvSpPr>
        <p:spPr>
          <a:xfrm>
            <a:off x="11538858" y="0"/>
            <a:ext cx="301686" cy="369332"/>
          </a:xfrm>
          <a:prstGeom prst="rect">
            <a:avLst/>
          </a:prstGeom>
          <a:noFill/>
        </p:spPr>
        <p:txBody>
          <a:bodyPr wrap="none" rtlCol="0">
            <a:spAutoFit/>
          </a:bodyPr>
          <a:lstStyle/>
          <a:p>
            <a:pPr algn="ctr"/>
            <a:r>
              <a:rPr lang="en-US" b="1" dirty="0">
                <a:solidFill>
                  <a:schemeClr val="bg1"/>
                </a:solidFill>
                <a:latin typeface="Avenir" panose="020B0503020203020204"/>
              </a:rPr>
              <a:t>2</a:t>
            </a:r>
            <a:endParaRPr lang="id-ID" b="1" dirty="0">
              <a:solidFill>
                <a:schemeClr val="bg1"/>
              </a:solidFill>
              <a:latin typeface="Avenir" panose="020B0503020203020204"/>
            </a:endParaRPr>
          </a:p>
        </p:txBody>
      </p:sp>
      <p:sp>
        <p:nvSpPr>
          <p:cNvPr id="2" name="TextBox 12"/>
          <p:cNvSpPr txBox="1"/>
          <p:nvPr>
            <p:custDataLst>
              <p:tags r:id="rId3"/>
            </p:custDataLst>
          </p:nvPr>
        </p:nvSpPr>
        <p:spPr>
          <a:xfrm>
            <a:off x="5685790" y="1751965"/>
            <a:ext cx="5036820" cy="287655"/>
          </a:xfrm>
          <a:prstGeom prst="rect">
            <a:avLst/>
          </a:prstGeom>
          <a:noFill/>
        </p:spPr>
        <p:txBody>
          <a:bodyPr wrap="square" lIns="0" tIns="0" rIns="0" bIns="0" rtlCol="0">
            <a:noAutofit/>
          </a:bodyPr>
          <a:p>
            <a:r>
              <a:rPr lang="en-US" sz="2000" dirty="0">
                <a:solidFill>
                  <a:schemeClr val="bg1">
                    <a:lumMod val="65000"/>
                  </a:schemeClr>
                </a:solidFill>
                <a:latin typeface="Avenir" panose="020B0503020203020204" pitchFamily="34" charset="0"/>
              </a:rPr>
              <a:t> 1.Educational Objectives</a:t>
            </a:r>
            <a:endParaRPr lang="en-US" sz="2000" dirty="0">
              <a:solidFill>
                <a:schemeClr val="bg1">
                  <a:lumMod val="65000"/>
                </a:schemeClr>
              </a:solidFill>
              <a:latin typeface="Avenir" panose="020B0503020203020204" pitchFamily="34" charset="0"/>
            </a:endParaRPr>
          </a:p>
        </p:txBody>
      </p:sp>
      <p:sp>
        <p:nvSpPr>
          <p:cNvPr id="3" name="TextBox 58"/>
          <p:cNvSpPr txBox="1"/>
          <p:nvPr>
            <p:custDataLst>
              <p:tags r:id="rId4"/>
            </p:custDataLst>
          </p:nvPr>
        </p:nvSpPr>
        <p:spPr>
          <a:xfrm>
            <a:off x="5690235" y="3277870"/>
            <a:ext cx="6007100" cy="993775"/>
          </a:xfrm>
          <a:prstGeom prst="rect">
            <a:avLst/>
          </a:prstGeom>
          <a:noFill/>
        </p:spPr>
        <p:txBody>
          <a:bodyPr wrap="square" lIns="0" tIns="0" rIns="0" bIns="0" rtlCol="0">
            <a:noAutofit/>
          </a:bodyPr>
          <a:p>
            <a:pPr algn="ctr"/>
            <a:r>
              <a:rPr lang="en-US" b="1" dirty="0">
                <a:solidFill>
                  <a:schemeClr val="tx1">
                    <a:lumMod val="65000"/>
                    <a:lumOff val="35000"/>
                  </a:schemeClr>
                </a:solidFill>
                <a:latin typeface="Avenir" panose="020B0503020203020204" pitchFamily="34" charset="0"/>
              </a:rPr>
              <a:t>2.Promoting Human Rights</a:t>
            </a:r>
            <a:endParaRPr lang="en-US" b="1" dirty="0">
              <a:solidFill>
                <a:schemeClr val="tx1">
                  <a:lumMod val="65000"/>
                  <a:lumOff val="35000"/>
                </a:schemeClr>
              </a:solidFill>
              <a:latin typeface="Avenir" panose="020B0503020203020204" pitchFamily="34" charset="0"/>
            </a:endParaRPr>
          </a:p>
          <a:p>
            <a:pPr algn="ctr"/>
            <a:r>
              <a:rPr lang="en-US" b="1" dirty="0">
                <a:solidFill>
                  <a:schemeClr val="tx1">
                    <a:lumMod val="65000"/>
                    <a:lumOff val="35000"/>
                  </a:schemeClr>
                </a:solidFill>
                <a:latin typeface="Avenir" panose="020B0503020203020204" pitchFamily="34" charset="0"/>
              </a:rPr>
              <a:t> </a:t>
            </a:r>
            <a:endParaRPr lang="en-US"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Human Rights Education</a:t>
            </a:r>
            <a:endParaRPr lang="en-US" sz="1600"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Universal Values</a:t>
            </a:r>
            <a:endParaRPr lang="en-US" sz="1600" b="1" dirty="0">
              <a:solidFill>
                <a:schemeClr val="tx1">
                  <a:lumMod val="65000"/>
                  <a:lumOff val="35000"/>
                </a:schemeClr>
              </a:solidFill>
              <a:latin typeface="Avenir" panose="020B0503020203020204" pitchFamily="34" charset="0"/>
            </a:endParaRPr>
          </a:p>
        </p:txBody>
      </p:sp>
      <p:sp>
        <p:nvSpPr>
          <p:cNvPr id="4" name="TextBox 58"/>
          <p:cNvSpPr txBox="1"/>
          <p:nvPr>
            <p:custDataLst>
              <p:tags r:id="rId5"/>
            </p:custDataLst>
          </p:nvPr>
        </p:nvSpPr>
        <p:spPr>
          <a:xfrm>
            <a:off x="5817235" y="4420870"/>
            <a:ext cx="6007100" cy="1221740"/>
          </a:xfrm>
          <a:prstGeom prst="rect">
            <a:avLst/>
          </a:prstGeom>
          <a:noFill/>
        </p:spPr>
        <p:txBody>
          <a:bodyPr wrap="square" lIns="0" tIns="0" rIns="0" bIns="0" rtlCol="0">
            <a:noAutofit/>
          </a:bodyPr>
          <a:p>
            <a:pPr algn="ctr"/>
            <a:r>
              <a:rPr lang="en-US" b="1" dirty="0">
                <a:solidFill>
                  <a:schemeClr val="tx1">
                    <a:lumMod val="65000"/>
                    <a:lumOff val="35000"/>
                  </a:schemeClr>
                </a:solidFill>
                <a:latin typeface="Avenir" panose="020B0503020203020204" pitchFamily="34" charset="0"/>
              </a:rPr>
              <a:t>2.Preventing Future Atrocities</a:t>
            </a:r>
            <a:endParaRPr lang="en-US" b="1" dirty="0">
              <a:solidFill>
                <a:schemeClr val="tx1">
                  <a:lumMod val="65000"/>
                  <a:lumOff val="35000"/>
                </a:schemeClr>
              </a:solidFill>
              <a:latin typeface="Avenir" panose="020B0503020203020204" pitchFamily="34" charset="0"/>
            </a:endParaRPr>
          </a:p>
          <a:p>
            <a:pPr algn="ctr"/>
            <a:r>
              <a:rPr lang="en-US" b="1" dirty="0">
                <a:solidFill>
                  <a:schemeClr val="tx1">
                    <a:lumMod val="65000"/>
                    <a:lumOff val="35000"/>
                  </a:schemeClr>
                </a:solidFill>
                <a:latin typeface="Avenir" panose="020B0503020203020204" pitchFamily="34" charset="0"/>
              </a:rPr>
              <a:t> </a:t>
            </a:r>
            <a:endParaRPr lang="en-US"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Genocide Prevention</a:t>
            </a:r>
            <a:endParaRPr lang="en-US" sz="1600"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Active Citizenship</a:t>
            </a:r>
            <a:endParaRPr lang="en-US" sz="1600" b="1" dirty="0">
              <a:solidFill>
                <a:schemeClr val="tx1">
                  <a:lumMod val="65000"/>
                  <a:lumOff val="35000"/>
                </a:schemeClr>
              </a:solidFill>
              <a:latin typeface="Avenir" panose="020B0503020203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p:cNvGrpSpPr/>
          <p:nvPr/>
        </p:nvGrpSpPr>
        <p:grpSpPr>
          <a:xfrm>
            <a:off x="-214630" y="792480"/>
            <a:ext cx="6063615" cy="5919470"/>
            <a:chOff x="-1193101" y="-168673"/>
            <a:chExt cx="6947006" cy="7026673"/>
          </a:xfrm>
        </p:grpSpPr>
        <p:sp>
          <p:nvSpPr>
            <p:cNvPr id="69" name="Freeform 5"/>
            <p:cNvSpPr/>
            <p:nvPr/>
          </p:nvSpPr>
          <p:spPr bwMode="auto">
            <a:xfrm rot="4244657">
              <a:off x="-694071" y="72147"/>
              <a:ext cx="6182248" cy="6713705"/>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solidFill>
              <a:schemeClr val="bg1">
                <a:lumMod val="85000"/>
              </a:schemeClr>
            </a:solidFill>
            <a:ln>
              <a:noFill/>
            </a:ln>
          </p:spPr>
          <p:txBody>
            <a:bodyPr vert="horz" wrap="square" lIns="91440" tIns="45720" rIns="91440" bIns="45720" numCol="1" anchor="t" anchorCtr="0" compatLnSpc="1"/>
            <a:lstStyle/>
            <a:p>
              <a:endParaRPr lang="id-ID" dirty="0"/>
            </a:p>
          </p:txBody>
        </p:sp>
        <p:grpSp>
          <p:nvGrpSpPr>
            <p:cNvPr id="71" name="Group 70"/>
            <p:cNvGrpSpPr/>
            <p:nvPr/>
          </p:nvGrpSpPr>
          <p:grpSpPr>
            <a:xfrm>
              <a:off x="-1193101" y="-168673"/>
              <a:ext cx="6515123" cy="7026673"/>
              <a:chOff x="-1536001" y="0"/>
              <a:chExt cx="6515123" cy="7026673"/>
            </a:xfrm>
          </p:grpSpPr>
          <p:sp>
            <p:nvSpPr>
              <p:cNvPr id="5" name="Freeform 5"/>
              <p:cNvSpPr/>
              <p:nvPr/>
            </p:nvSpPr>
            <p:spPr bwMode="auto">
              <a:xfrm>
                <a:off x="-1536001" y="0"/>
                <a:ext cx="6470440" cy="7026673"/>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gradFill flip="none" rotWithShape="1">
                <a:gsLst>
                  <a:gs pos="0">
                    <a:srgbClr val="41E577"/>
                  </a:gs>
                  <a:gs pos="100000">
                    <a:srgbClr val="0C88A5">
                      <a:alpha val="50000"/>
                    </a:srgbClr>
                  </a:gs>
                </a:gsLst>
                <a:lin ang="2700000" scaled="1"/>
                <a:tileRect/>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p>
            </p:txBody>
          </p:sp>
          <p:pic>
            <p:nvPicPr>
              <p:cNvPr id="10" name="Picture 9"/>
              <p:cNvPicPr>
                <a:picLocks noChangeAspect="1"/>
              </p:cNvPicPr>
              <p:nvPr/>
            </p:nvPicPr>
            <p:blipFill rotWithShape="1">
              <a:blip r:embed="rId1">
                <a:extLst>
                  <a:ext uri="{28A0092B-C50C-407E-A947-70E740481C1C}">
                    <a14:useLocalDpi xmlns:a14="http://schemas.microsoft.com/office/drawing/2010/main" val="0"/>
                  </a:ext>
                </a:extLst>
              </a:blip>
              <a:srcRect l="9449" t="204" r="24664" b="5434"/>
              <a:stretch>
                <a:fillRect/>
              </a:stretch>
            </p:blipFill>
            <p:spPr>
              <a:xfrm>
                <a:off x="-1069175" y="302457"/>
                <a:ext cx="6048297" cy="5777632"/>
              </a:xfrm>
              <a:custGeom>
                <a:avLst/>
                <a:gdLst>
                  <a:gd name="connsiteX0" fmla="*/ 3541960 w 7082126"/>
                  <a:gd name="connsiteY0" fmla="*/ 0 h 6765196"/>
                  <a:gd name="connsiteX1" fmla="*/ 4806868 w 7082126"/>
                  <a:gd name="connsiteY1" fmla="*/ 556819 h 6765196"/>
                  <a:gd name="connsiteX2" fmla="*/ 6994938 w 7082126"/>
                  <a:gd name="connsiteY2" fmla="*/ 4340076 h 6765196"/>
                  <a:gd name="connsiteX3" fmla="*/ 6999376 w 7082126"/>
                  <a:gd name="connsiteY3" fmla="*/ 4362304 h 6765196"/>
                  <a:gd name="connsiteX4" fmla="*/ 5858739 w 7082126"/>
                  <a:gd name="connsiteY4" fmla="*/ 6527341 h 6765196"/>
                  <a:gd name="connsiteX5" fmla="*/ 5854301 w 7082126"/>
                  <a:gd name="connsiteY5" fmla="*/ 6536232 h 6765196"/>
                  <a:gd name="connsiteX6" fmla="*/ 1287316 w 7082126"/>
                  <a:gd name="connsiteY6" fmla="*/ 6554015 h 6765196"/>
                  <a:gd name="connsiteX7" fmla="*/ 1282878 w 7082126"/>
                  <a:gd name="connsiteY7" fmla="*/ 6540678 h 6765196"/>
                  <a:gd name="connsiteX8" fmla="*/ 80106 w 7082126"/>
                  <a:gd name="connsiteY8" fmla="*/ 4362304 h 6765196"/>
                  <a:gd name="connsiteX9" fmla="*/ 2277051 w 7082126"/>
                  <a:gd name="connsiteY9" fmla="*/ 556819 h 6765196"/>
                  <a:gd name="connsiteX10" fmla="*/ 3541960 w 7082126"/>
                  <a:gd name="connsiteY10" fmla="*/ 0 h 676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82126" h="6765196">
                    <a:moveTo>
                      <a:pt x="3541960" y="0"/>
                    </a:moveTo>
                    <a:cubicBezTo>
                      <a:pt x="4006869" y="0"/>
                      <a:pt x="4471778" y="185606"/>
                      <a:pt x="4806868" y="556819"/>
                    </a:cubicBezTo>
                    <a:cubicBezTo>
                      <a:pt x="5725591" y="1530418"/>
                      <a:pt x="6573301" y="3064171"/>
                      <a:pt x="6994938" y="4340076"/>
                    </a:cubicBezTo>
                    <a:cubicBezTo>
                      <a:pt x="6994938" y="4348967"/>
                      <a:pt x="6999376" y="4357859"/>
                      <a:pt x="6999376" y="4362304"/>
                    </a:cubicBezTo>
                    <a:cubicBezTo>
                      <a:pt x="7296740" y="5273665"/>
                      <a:pt x="6764147" y="6260601"/>
                      <a:pt x="5858739" y="6527341"/>
                    </a:cubicBezTo>
                    <a:cubicBezTo>
                      <a:pt x="5854301" y="6536232"/>
                      <a:pt x="5854301" y="6536232"/>
                      <a:pt x="5854301" y="6536232"/>
                    </a:cubicBezTo>
                    <a:cubicBezTo>
                      <a:pt x="4545010" y="6851874"/>
                      <a:pt x="2609922" y="6825200"/>
                      <a:pt x="1287316" y="6554015"/>
                    </a:cubicBezTo>
                    <a:cubicBezTo>
                      <a:pt x="1282878" y="6540678"/>
                      <a:pt x="1282878" y="6540678"/>
                      <a:pt x="1282878" y="6540678"/>
                    </a:cubicBezTo>
                    <a:cubicBezTo>
                      <a:pt x="341964" y="6300612"/>
                      <a:pt x="-217259" y="5295893"/>
                      <a:pt x="80106" y="4362304"/>
                    </a:cubicBezTo>
                    <a:cubicBezTo>
                      <a:pt x="501742" y="3081954"/>
                      <a:pt x="1353890" y="1534864"/>
                      <a:pt x="2277051" y="556819"/>
                    </a:cubicBezTo>
                    <a:cubicBezTo>
                      <a:pt x="2612141" y="185606"/>
                      <a:pt x="3077050" y="0"/>
                      <a:pt x="3541960" y="0"/>
                    </a:cubicBezTo>
                    <a:close/>
                  </a:path>
                </a:pathLst>
              </a:custGeom>
            </p:spPr>
          </p:pic>
        </p:grpSp>
      </p:grpSp>
      <p:sp>
        <p:nvSpPr>
          <p:cNvPr id="12" name="TextBox 11"/>
          <p:cNvSpPr txBox="1"/>
          <p:nvPr/>
        </p:nvSpPr>
        <p:spPr>
          <a:xfrm>
            <a:off x="7137539" y="328223"/>
            <a:ext cx="2997200" cy="492125"/>
          </a:xfrm>
          <a:prstGeom prst="rect">
            <a:avLst/>
          </a:prstGeom>
          <a:noFill/>
        </p:spPr>
        <p:txBody>
          <a:bodyPr wrap="none" lIns="0" tIns="0" rIns="0" bIns="0" rtlCol="0">
            <a:spAutoFit/>
          </a:bodyPr>
          <a:lstStyle/>
          <a:p>
            <a:r>
              <a:rPr lang="en-US" sz="3200" dirty="0">
                <a:gradFill flip="none" rotWithShape="1">
                  <a:gsLst>
                    <a:gs pos="0">
                      <a:srgbClr val="41E577"/>
                    </a:gs>
                    <a:gs pos="100000">
                      <a:srgbClr val="0C88A5"/>
                    </a:gs>
                  </a:gsLst>
                  <a:lin ang="2700000" scaled="1"/>
                  <a:tileRect/>
                </a:gradFill>
                <a:latin typeface="Avenir Black" panose="020B0803020203020204" pitchFamily="34" charset="0"/>
              </a:rPr>
              <a:t>Positive Impacts</a:t>
            </a:r>
            <a:endParaRPr lang="en-US" sz="3200" dirty="0">
              <a:gradFill flip="none" rotWithShape="1">
                <a:gsLst>
                  <a:gs pos="0">
                    <a:srgbClr val="41E577"/>
                  </a:gs>
                  <a:gs pos="100000">
                    <a:srgbClr val="0C88A5"/>
                  </a:gs>
                </a:gsLst>
                <a:lin ang="2700000" scaled="1"/>
                <a:tileRect/>
              </a:gradFill>
              <a:latin typeface="Avenir Black" panose="020B0803020203020204" pitchFamily="34" charset="0"/>
            </a:endParaRPr>
          </a:p>
        </p:txBody>
      </p:sp>
      <p:sp>
        <p:nvSpPr>
          <p:cNvPr id="59" name="TextBox 58"/>
          <p:cNvSpPr txBox="1"/>
          <p:nvPr/>
        </p:nvSpPr>
        <p:spPr>
          <a:xfrm>
            <a:off x="5685790" y="2056765"/>
            <a:ext cx="6007100" cy="1708150"/>
          </a:xfrm>
          <a:prstGeom prst="rect">
            <a:avLst/>
          </a:prstGeom>
          <a:noFill/>
        </p:spPr>
        <p:txBody>
          <a:bodyPr wrap="square" lIns="0" tIns="0" rIns="0" bIns="0" rtlCol="0">
            <a:noAutofit/>
          </a:bodyPr>
          <a:lstStyle/>
          <a:p>
            <a:pPr algn="ctr"/>
            <a:r>
              <a:rPr lang="en-US" b="1" dirty="0">
                <a:solidFill>
                  <a:schemeClr val="tx1">
                    <a:lumMod val="65000"/>
                    <a:lumOff val="35000"/>
                  </a:schemeClr>
                </a:solidFill>
                <a:latin typeface="Avenir" panose="020B0503020203020204" pitchFamily="34" charset="0"/>
              </a:rPr>
              <a:t>1.Integration into Curriculum</a:t>
            </a:r>
            <a:endParaRPr lang="en-US" b="1" dirty="0">
              <a:solidFill>
                <a:schemeClr val="tx1">
                  <a:lumMod val="65000"/>
                  <a:lumOff val="35000"/>
                </a:schemeClr>
              </a:solidFill>
              <a:latin typeface="Avenir" panose="020B0503020203020204" pitchFamily="34" charset="0"/>
            </a:endParaRPr>
          </a:p>
          <a:p>
            <a:pPr algn="ctr"/>
            <a:r>
              <a:rPr lang="en-US" b="1" dirty="0">
                <a:solidFill>
                  <a:schemeClr val="tx1">
                    <a:lumMod val="65000"/>
                    <a:lumOff val="35000"/>
                  </a:schemeClr>
                </a:solidFill>
                <a:latin typeface="Avenir" panose="020B0503020203020204" pitchFamily="34" charset="0"/>
              </a:rPr>
              <a:t> </a:t>
            </a:r>
            <a:endParaRPr lang="en-US"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To prevent future atrocities, teaching about past genocides can help students recognize early warning signs and become active citizens who advocate for justice and human rights.</a:t>
            </a:r>
            <a:endParaRPr lang="en-US" sz="1600" b="1" dirty="0">
              <a:solidFill>
                <a:schemeClr val="tx1">
                  <a:lumMod val="65000"/>
                  <a:lumOff val="35000"/>
                </a:schemeClr>
              </a:solidFill>
              <a:latin typeface="Avenir" panose="020B0503020203020204" pitchFamily="34" charset="0"/>
            </a:endParaRPr>
          </a:p>
        </p:txBody>
      </p:sp>
      <p:grpSp>
        <p:nvGrpSpPr>
          <p:cNvPr id="70" name="Group 69"/>
          <p:cNvGrpSpPr/>
          <p:nvPr/>
        </p:nvGrpSpPr>
        <p:grpSpPr>
          <a:xfrm>
            <a:off x="9678829" y="0"/>
            <a:ext cx="2513171" cy="518386"/>
            <a:chOff x="9735979" y="0"/>
            <a:chExt cx="2513171" cy="518386"/>
          </a:xfrm>
        </p:grpSpPr>
        <p:sp>
          <p:nvSpPr>
            <p:cNvPr id="67" name="Freeform 5"/>
            <p:cNvSpPr/>
            <p:nvPr/>
          </p:nvSpPr>
          <p:spPr bwMode="auto">
            <a:xfrm flipV="1">
              <a:off x="9735979" y="0"/>
              <a:ext cx="1601001" cy="432576"/>
            </a:xfrm>
            <a:custGeom>
              <a:avLst/>
              <a:gdLst>
                <a:gd name="T0" fmla="*/ 156 w 156"/>
                <a:gd name="T1" fmla="*/ 40 h 40"/>
                <a:gd name="T2" fmla="*/ 136 w 156"/>
                <a:gd name="T3" fmla="*/ 11 h 40"/>
                <a:gd name="T4" fmla="*/ 111 w 156"/>
                <a:gd name="T5" fmla="*/ 3 h 40"/>
                <a:gd name="T6" fmla="*/ 0 w 156"/>
                <a:gd name="T7" fmla="*/ 40 h 40"/>
                <a:gd name="T8" fmla="*/ 156 w 156"/>
                <a:gd name="T9" fmla="*/ 40 h 40"/>
              </a:gdLst>
              <a:ahLst/>
              <a:cxnLst>
                <a:cxn ang="0">
                  <a:pos x="T0" y="T1"/>
                </a:cxn>
                <a:cxn ang="0">
                  <a:pos x="T2" y="T3"/>
                </a:cxn>
                <a:cxn ang="0">
                  <a:pos x="T4" y="T5"/>
                </a:cxn>
                <a:cxn ang="0">
                  <a:pos x="T6" y="T7"/>
                </a:cxn>
                <a:cxn ang="0">
                  <a:pos x="T8" y="T9"/>
                </a:cxn>
              </a:cxnLst>
              <a:rect l="0" t="0" r="r" b="b"/>
              <a:pathLst>
                <a:path w="156" h="40">
                  <a:moveTo>
                    <a:pt x="156" y="40"/>
                  </a:moveTo>
                  <a:cubicBezTo>
                    <a:pt x="136" y="11"/>
                    <a:pt x="136" y="11"/>
                    <a:pt x="136" y="11"/>
                  </a:cubicBezTo>
                  <a:cubicBezTo>
                    <a:pt x="131" y="3"/>
                    <a:pt x="120" y="0"/>
                    <a:pt x="111" y="3"/>
                  </a:cubicBezTo>
                  <a:cubicBezTo>
                    <a:pt x="0" y="40"/>
                    <a:pt x="0" y="40"/>
                    <a:pt x="0" y="40"/>
                  </a:cubicBezTo>
                  <a:lnTo>
                    <a:pt x="156" y="40"/>
                  </a:lnTo>
                  <a:close/>
                </a:path>
              </a:pathLst>
            </a:custGeom>
            <a:gradFill flip="none" rotWithShape="1">
              <a:gsLst>
                <a:gs pos="0">
                  <a:schemeClr val="bg1">
                    <a:lumMod val="65000"/>
                    <a:alpha val="50000"/>
                  </a:schemeClr>
                </a:gs>
                <a:gs pos="100000">
                  <a:schemeClr val="bg1">
                    <a:lumMod val="85000"/>
                    <a:alpha val="50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8" name="Freeform 7"/>
            <p:cNvSpPr/>
            <p:nvPr/>
          </p:nvSpPr>
          <p:spPr bwMode="auto">
            <a:xfrm flipV="1">
              <a:off x="10382492" y="0"/>
              <a:ext cx="1866658" cy="518386"/>
            </a:xfrm>
            <a:custGeom>
              <a:avLst/>
              <a:gdLst>
                <a:gd name="T0" fmla="*/ 0 w 182"/>
                <a:gd name="T1" fmla="*/ 48 h 48"/>
                <a:gd name="T2" fmla="*/ 131 w 182"/>
                <a:gd name="T3" fmla="*/ 4 h 48"/>
                <a:gd name="T4" fmla="*/ 157 w 182"/>
                <a:gd name="T5" fmla="*/ 12 h 48"/>
                <a:gd name="T6" fmla="*/ 182 w 182"/>
                <a:gd name="T7" fmla="*/ 48 h 48"/>
                <a:gd name="T8" fmla="*/ 0 w 182"/>
                <a:gd name="T9" fmla="*/ 48 h 48"/>
              </a:gdLst>
              <a:ahLst/>
              <a:cxnLst>
                <a:cxn ang="0">
                  <a:pos x="T0" y="T1"/>
                </a:cxn>
                <a:cxn ang="0">
                  <a:pos x="T2" y="T3"/>
                </a:cxn>
                <a:cxn ang="0">
                  <a:pos x="T4" y="T5"/>
                </a:cxn>
                <a:cxn ang="0">
                  <a:pos x="T6" y="T7"/>
                </a:cxn>
                <a:cxn ang="0">
                  <a:pos x="T8" y="T9"/>
                </a:cxn>
              </a:cxnLst>
              <a:rect l="0" t="0" r="r" b="b"/>
              <a:pathLst>
                <a:path w="182" h="48">
                  <a:moveTo>
                    <a:pt x="0" y="48"/>
                  </a:moveTo>
                  <a:cubicBezTo>
                    <a:pt x="131" y="4"/>
                    <a:pt x="131" y="4"/>
                    <a:pt x="131" y="4"/>
                  </a:cubicBezTo>
                  <a:cubicBezTo>
                    <a:pt x="141" y="0"/>
                    <a:pt x="151" y="4"/>
                    <a:pt x="157" y="12"/>
                  </a:cubicBezTo>
                  <a:cubicBezTo>
                    <a:pt x="182" y="48"/>
                    <a:pt x="182" y="48"/>
                    <a:pt x="182" y="48"/>
                  </a:cubicBezTo>
                  <a:lnTo>
                    <a:pt x="0" y="48"/>
                  </a:lnTo>
                  <a:close/>
                </a:path>
              </a:pathLst>
            </a:custGeom>
            <a:gradFill flip="none" rotWithShape="1">
              <a:gsLst>
                <a:gs pos="0">
                  <a:srgbClr val="41E577"/>
                </a:gs>
                <a:gs pos="100000">
                  <a:srgbClr val="0C88A5">
                    <a:alpha val="50000"/>
                  </a:srgbClr>
                </a:gs>
              </a:gsLst>
              <a:lin ang="2700000" scaled="1"/>
              <a:tileRect/>
            </a:gradFill>
            <a:ln>
              <a:noFill/>
            </a:ln>
          </p:spPr>
          <p:txBody>
            <a:bodyPr vert="horz" wrap="square" lIns="91440" tIns="45720" rIns="91440" bIns="45720" numCol="1" anchor="t" anchorCtr="0" compatLnSpc="1"/>
            <a:lstStyle/>
            <a:p>
              <a:endParaRPr lang="en-US"/>
            </a:p>
          </p:txBody>
        </p:sp>
      </p:grpSp>
      <p:pic>
        <p:nvPicPr>
          <p:cNvPr id="72" name="Picture 71"/>
          <p:cNvPicPr>
            <a:picLocks noChangeAspect="1"/>
          </p:cNvPicPr>
          <p:nvPr/>
        </p:nvPicPr>
        <p:blipFill>
          <a:blip r:embed="rId2"/>
          <a:stretch>
            <a:fillRect/>
          </a:stretch>
        </p:blipFill>
        <p:spPr>
          <a:xfrm>
            <a:off x="286261" y="6343884"/>
            <a:ext cx="761489" cy="215665"/>
          </a:xfrm>
          <a:prstGeom prst="rect">
            <a:avLst/>
          </a:prstGeom>
        </p:spPr>
      </p:pic>
      <p:sp>
        <p:nvSpPr>
          <p:cNvPr id="77" name="TextBox 76"/>
          <p:cNvSpPr txBox="1"/>
          <p:nvPr/>
        </p:nvSpPr>
        <p:spPr>
          <a:xfrm>
            <a:off x="11538858" y="0"/>
            <a:ext cx="301686" cy="369332"/>
          </a:xfrm>
          <a:prstGeom prst="rect">
            <a:avLst/>
          </a:prstGeom>
          <a:noFill/>
        </p:spPr>
        <p:txBody>
          <a:bodyPr wrap="none" rtlCol="0">
            <a:spAutoFit/>
          </a:bodyPr>
          <a:lstStyle/>
          <a:p>
            <a:pPr algn="ctr"/>
            <a:r>
              <a:rPr lang="en-US" b="1" dirty="0">
                <a:solidFill>
                  <a:schemeClr val="bg1"/>
                </a:solidFill>
                <a:latin typeface="Avenir" panose="020B0503020203020204"/>
              </a:rPr>
              <a:t>2</a:t>
            </a:r>
            <a:endParaRPr lang="id-ID" b="1" dirty="0">
              <a:solidFill>
                <a:schemeClr val="bg1"/>
              </a:solidFill>
              <a:latin typeface="Avenir" panose="020B0503020203020204"/>
            </a:endParaRPr>
          </a:p>
        </p:txBody>
      </p:sp>
      <p:sp>
        <p:nvSpPr>
          <p:cNvPr id="2" name="TextBox 12"/>
          <p:cNvSpPr txBox="1"/>
          <p:nvPr>
            <p:custDataLst>
              <p:tags r:id="rId3"/>
            </p:custDataLst>
          </p:nvPr>
        </p:nvSpPr>
        <p:spPr>
          <a:xfrm>
            <a:off x="5685790" y="1294765"/>
            <a:ext cx="5036820" cy="287655"/>
          </a:xfrm>
          <a:prstGeom prst="rect">
            <a:avLst/>
          </a:prstGeom>
          <a:noFill/>
        </p:spPr>
        <p:txBody>
          <a:bodyPr wrap="square" lIns="0" tIns="0" rIns="0" bIns="0" rtlCol="0">
            <a:noAutofit/>
          </a:bodyPr>
          <a:p>
            <a:pPr algn="ctr"/>
            <a:r>
              <a:rPr lang="en-US" sz="2000" dirty="0">
                <a:solidFill>
                  <a:schemeClr val="bg1">
                    <a:lumMod val="65000"/>
                  </a:schemeClr>
                </a:solidFill>
                <a:latin typeface="Avenir" panose="020B0503020203020204" pitchFamily="34" charset="0"/>
              </a:rPr>
              <a:t> 1.Curriculum Development</a:t>
            </a:r>
            <a:endParaRPr lang="en-US" sz="2000" dirty="0">
              <a:solidFill>
                <a:schemeClr val="bg1">
                  <a:lumMod val="65000"/>
                </a:schemeClr>
              </a:solidFill>
              <a:latin typeface="Avenir" panose="020B0503020203020204" pitchFamily="34" charset="0"/>
            </a:endParaRPr>
          </a:p>
        </p:txBody>
      </p:sp>
      <p:sp>
        <p:nvSpPr>
          <p:cNvPr id="3" name="TextBox 58"/>
          <p:cNvSpPr txBox="1"/>
          <p:nvPr>
            <p:custDataLst>
              <p:tags r:id="rId4"/>
            </p:custDataLst>
          </p:nvPr>
        </p:nvSpPr>
        <p:spPr>
          <a:xfrm>
            <a:off x="5685790" y="3575685"/>
            <a:ext cx="6007100" cy="1969770"/>
          </a:xfrm>
          <a:prstGeom prst="rect">
            <a:avLst/>
          </a:prstGeom>
          <a:noFill/>
        </p:spPr>
        <p:txBody>
          <a:bodyPr wrap="square" lIns="0" tIns="0" rIns="0" bIns="0" rtlCol="0">
            <a:noAutofit/>
          </a:bodyPr>
          <a:p>
            <a:pPr algn="ctr"/>
            <a:r>
              <a:rPr lang="en-US" b="1" dirty="0">
                <a:solidFill>
                  <a:schemeClr val="tx1">
                    <a:lumMod val="65000"/>
                    <a:lumOff val="35000"/>
                  </a:schemeClr>
                </a:solidFill>
                <a:latin typeface="Avenir" panose="020B0503020203020204" pitchFamily="34" charset="0"/>
              </a:rPr>
              <a:t>2.Key Genocides to Cover</a:t>
            </a:r>
            <a:endParaRPr lang="en-US" b="1" dirty="0">
              <a:solidFill>
                <a:schemeClr val="tx1">
                  <a:lumMod val="65000"/>
                  <a:lumOff val="35000"/>
                </a:schemeClr>
              </a:solidFill>
              <a:latin typeface="Avenir" panose="020B0503020203020204" pitchFamily="34" charset="0"/>
            </a:endParaRPr>
          </a:p>
          <a:p>
            <a:pPr algn="ctr"/>
            <a:r>
              <a:rPr lang="en-US" b="1" dirty="0">
                <a:solidFill>
                  <a:schemeClr val="tx1">
                    <a:lumMod val="65000"/>
                    <a:lumOff val="35000"/>
                  </a:schemeClr>
                </a:solidFill>
                <a:latin typeface="Avenir" panose="020B0503020203020204" pitchFamily="34" charset="0"/>
              </a:rPr>
              <a:t> </a:t>
            </a:r>
            <a:endParaRPr lang="en-US"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The text also discusses the integration of genocide education into different subjects like history, social studies, literature, and ethics classes. It emphasizes the importance of determining the appropriate age and grade level for introducing such heavy topics.</a:t>
            </a:r>
            <a:endParaRPr lang="en-US" sz="1600" b="1" dirty="0">
              <a:solidFill>
                <a:schemeClr val="tx1">
                  <a:lumMod val="65000"/>
                  <a:lumOff val="35000"/>
                </a:schemeClr>
              </a:solidFill>
              <a:latin typeface="Avenir" panose="020B0503020203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p:cNvGrpSpPr/>
          <p:nvPr/>
        </p:nvGrpSpPr>
        <p:grpSpPr>
          <a:xfrm>
            <a:off x="-214630" y="792480"/>
            <a:ext cx="6063615" cy="5919470"/>
            <a:chOff x="-1193101" y="-168673"/>
            <a:chExt cx="6947006" cy="7026673"/>
          </a:xfrm>
        </p:grpSpPr>
        <p:sp>
          <p:nvSpPr>
            <p:cNvPr id="24" name="Freeform 5"/>
            <p:cNvSpPr/>
            <p:nvPr>
              <p:custDataLst>
                <p:tags r:id="rId1"/>
              </p:custDataLst>
            </p:nvPr>
          </p:nvSpPr>
          <p:spPr bwMode="auto">
            <a:xfrm rot="4244657">
              <a:off x="-694071" y="72147"/>
              <a:ext cx="6182248" cy="6713705"/>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solidFill>
              <a:schemeClr val="bg1">
                <a:lumMod val="85000"/>
              </a:schemeClr>
            </a:solidFill>
            <a:ln>
              <a:noFill/>
            </a:ln>
          </p:spPr>
          <p:txBody>
            <a:bodyPr vert="horz" wrap="square" lIns="91440" tIns="45720" rIns="91440" bIns="45720" numCol="1" anchor="t" anchorCtr="0" compatLnSpc="1"/>
            <a:lstStyle/>
            <a:p>
              <a:endParaRPr lang="id-ID" dirty="0"/>
            </a:p>
          </p:txBody>
        </p:sp>
        <p:grpSp>
          <p:nvGrpSpPr>
            <p:cNvPr id="25" name="Group 24"/>
            <p:cNvGrpSpPr/>
            <p:nvPr/>
          </p:nvGrpSpPr>
          <p:grpSpPr>
            <a:xfrm>
              <a:off x="-1193101" y="-168673"/>
              <a:ext cx="6515123" cy="7026673"/>
              <a:chOff x="-1536001" y="0"/>
              <a:chExt cx="6515123" cy="7026673"/>
            </a:xfrm>
          </p:grpSpPr>
          <p:sp>
            <p:nvSpPr>
              <p:cNvPr id="26" name="Freeform 5"/>
              <p:cNvSpPr/>
              <p:nvPr>
                <p:custDataLst>
                  <p:tags r:id="rId2"/>
                </p:custDataLst>
              </p:nvPr>
            </p:nvSpPr>
            <p:spPr bwMode="auto">
              <a:xfrm>
                <a:off x="-1536001" y="0"/>
                <a:ext cx="6470440" cy="7026673"/>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gradFill flip="none" rotWithShape="1">
                <a:gsLst>
                  <a:gs pos="0">
                    <a:srgbClr val="41E577"/>
                  </a:gs>
                  <a:gs pos="100000">
                    <a:srgbClr val="0C88A5">
                      <a:alpha val="50000"/>
                    </a:srgbClr>
                  </a:gs>
                </a:gsLst>
                <a:lin ang="2700000" scaled="1"/>
                <a:tileRect/>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p>
            </p:txBody>
          </p:sp>
          <p:pic>
            <p:nvPicPr>
              <p:cNvPr id="27" name="Picture 26"/>
              <p:cNvPicPr>
                <a:picLocks noChangeAspect="1"/>
              </p:cNvPicPr>
              <p:nvPr>
                <p:custDataLst>
                  <p:tags r:id="rId3"/>
                </p:custDataLst>
              </p:nvPr>
            </p:nvPicPr>
            <p:blipFill rotWithShape="1">
              <a:blip r:embed="rId4">
                <a:extLst>
                  <a:ext uri="{28A0092B-C50C-407E-A947-70E740481C1C}">
                    <a14:useLocalDpi xmlns:a14="http://schemas.microsoft.com/office/drawing/2010/main" val="0"/>
                  </a:ext>
                </a:extLst>
              </a:blip>
              <a:srcRect l="9449" t="204" r="24664" b="5434"/>
              <a:stretch>
                <a:fillRect/>
              </a:stretch>
            </p:blipFill>
            <p:spPr>
              <a:xfrm>
                <a:off x="-1069175" y="302457"/>
                <a:ext cx="6048297" cy="5777632"/>
              </a:xfrm>
              <a:custGeom>
                <a:avLst/>
                <a:gdLst>
                  <a:gd name="connsiteX0" fmla="*/ 3541960 w 7082126"/>
                  <a:gd name="connsiteY0" fmla="*/ 0 h 6765196"/>
                  <a:gd name="connsiteX1" fmla="*/ 4806868 w 7082126"/>
                  <a:gd name="connsiteY1" fmla="*/ 556819 h 6765196"/>
                  <a:gd name="connsiteX2" fmla="*/ 6994938 w 7082126"/>
                  <a:gd name="connsiteY2" fmla="*/ 4340076 h 6765196"/>
                  <a:gd name="connsiteX3" fmla="*/ 6999376 w 7082126"/>
                  <a:gd name="connsiteY3" fmla="*/ 4362304 h 6765196"/>
                  <a:gd name="connsiteX4" fmla="*/ 5858739 w 7082126"/>
                  <a:gd name="connsiteY4" fmla="*/ 6527341 h 6765196"/>
                  <a:gd name="connsiteX5" fmla="*/ 5854301 w 7082126"/>
                  <a:gd name="connsiteY5" fmla="*/ 6536232 h 6765196"/>
                  <a:gd name="connsiteX6" fmla="*/ 1287316 w 7082126"/>
                  <a:gd name="connsiteY6" fmla="*/ 6554015 h 6765196"/>
                  <a:gd name="connsiteX7" fmla="*/ 1282878 w 7082126"/>
                  <a:gd name="connsiteY7" fmla="*/ 6540678 h 6765196"/>
                  <a:gd name="connsiteX8" fmla="*/ 80106 w 7082126"/>
                  <a:gd name="connsiteY8" fmla="*/ 4362304 h 6765196"/>
                  <a:gd name="connsiteX9" fmla="*/ 2277051 w 7082126"/>
                  <a:gd name="connsiteY9" fmla="*/ 556819 h 6765196"/>
                  <a:gd name="connsiteX10" fmla="*/ 3541960 w 7082126"/>
                  <a:gd name="connsiteY10" fmla="*/ 0 h 676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82126" h="6765196">
                    <a:moveTo>
                      <a:pt x="3541960" y="0"/>
                    </a:moveTo>
                    <a:cubicBezTo>
                      <a:pt x="4006869" y="0"/>
                      <a:pt x="4471778" y="185606"/>
                      <a:pt x="4806868" y="556819"/>
                    </a:cubicBezTo>
                    <a:cubicBezTo>
                      <a:pt x="5725591" y="1530418"/>
                      <a:pt x="6573301" y="3064171"/>
                      <a:pt x="6994938" y="4340076"/>
                    </a:cubicBezTo>
                    <a:cubicBezTo>
                      <a:pt x="6994938" y="4348967"/>
                      <a:pt x="6999376" y="4357859"/>
                      <a:pt x="6999376" y="4362304"/>
                    </a:cubicBezTo>
                    <a:cubicBezTo>
                      <a:pt x="7296740" y="5273665"/>
                      <a:pt x="6764147" y="6260601"/>
                      <a:pt x="5858739" y="6527341"/>
                    </a:cubicBezTo>
                    <a:cubicBezTo>
                      <a:pt x="5854301" y="6536232"/>
                      <a:pt x="5854301" y="6536232"/>
                      <a:pt x="5854301" y="6536232"/>
                    </a:cubicBezTo>
                    <a:cubicBezTo>
                      <a:pt x="4545010" y="6851874"/>
                      <a:pt x="2609922" y="6825200"/>
                      <a:pt x="1287316" y="6554015"/>
                    </a:cubicBezTo>
                    <a:cubicBezTo>
                      <a:pt x="1282878" y="6540678"/>
                      <a:pt x="1282878" y="6540678"/>
                      <a:pt x="1282878" y="6540678"/>
                    </a:cubicBezTo>
                    <a:cubicBezTo>
                      <a:pt x="341964" y="6300612"/>
                      <a:pt x="-217259" y="5295893"/>
                      <a:pt x="80106" y="4362304"/>
                    </a:cubicBezTo>
                    <a:cubicBezTo>
                      <a:pt x="501742" y="3081954"/>
                      <a:pt x="1353890" y="1534864"/>
                      <a:pt x="2277051" y="556819"/>
                    </a:cubicBezTo>
                    <a:cubicBezTo>
                      <a:pt x="2612141" y="185606"/>
                      <a:pt x="3077050" y="0"/>
                      <a:pt x="3541960" y="0"/>
                    </a:cubicBezTo>
                    <a:close/>
                  </a:path>
                </a:pathLst>
              </a:custGeom>
            </p:spPr>
          </p:pic>
        </p:grpSp>
      </p:grpSp>
      <p:sp>
        <p:nvSpPr>
          <p:cNvPr id="28" name="TextBox 11"/>
          <p:cNvSpPr txBox="1"/>
          <p:nvPr>
            <p:custDataLst>
              <p:tags r:id="rId5"/>
            </p:custDataLst>
          </p:nvPr>
        </p:nvSpPr>
        <p:spPr>
          <a:xfrm>
            <a:off x="7137539" y="328223"/>
            <a:ext cx="2997200" cy="492125"/>
          </a:xfrm>
          <a:prstGeom prst="rect">
            <a:avLst/>
          </a:prstGeom>
          <a:noFill/>
        </p:spPr>
        <p:txBody>
          <a:bodyPr wrap="none" lIns="0" tIns="0" rIns="0" bIns="0" rtlCol="0">
            <a:spAutoFit/>
          </a:bodyPr>
          <a:lstStyle/>
          <a:p>
            <a:r>
              <a:rPr lang="en-US" sz="3200" dirty="0">
                <a:gradFill flip="none" rotWithShape="1">
                  <a:gsLst>
                    <a:gs pos="0">
                      <a:srgbClr val="41E577"/>
                    </a:gs>
                    <a:gs pos="100000">
                      <a:srgbClr val="0C88A5"/>
                    </a:gs>
                  </a:gsLst>
                  <a:lin ang="2700000" scaled="1"/>
                  <a:tileRect/>
                </a:gradFill>
                <a:latin typeface="Avenir Black" panose="020B0803020203020204" pitchFamily="34" charset="0"/>
              </a:rPr>
              <a:t>Positive Impacts</a:t>
            </a:r>
            <a:endParaRPr lang="en-US" sz="3200" dirty="0">
              <a:gradFill flip="none" rotWithShape="1">
                <a:gsLst>
                  <a:gs pos="0">
                    <a:srgbClr val="41E577"/>
                  </a:gs>
                  <a:gs pos="100000">
                    <a:srgbClr val="0C88A5"/>
                  </a:gs>
                </a:gsLst>
                <a:lin ang="2700000" scaled="1"/>
                <a:tileRect/>
              </a:gradFill>
              <a:latin typeface="Avenir Black" panose="020B0803020203020204" pitchFamily="34" charset="0"/>
            </a:endParaRPr>
          </a:p>
        </p:txBody>
      </p:sp>
      <p:sp>
        <p:nvSpPr>
          <p:cNvPr id="30" name="TextBox 58"/>
          <p:cNvSpPr txBox="1"/>
          <p:nvPr>
            <p:custDataLst>
              <p:tags r:id="rId6"/>
            </p:custDataLst>
          </p:nvPr>
        </p:nvSpPr>
        <p:spPr>
          <a:xfrm>
            <a:off x="5817235" y="1995805"/>
            <a:ext cx="6007100" cy="1364615"/>
          </a:xfrm>
          <a:prstGeom prst="rect">
            <a:avLst/>
          </a:prstGeom>
          <a:noFill/>
        </p:spPr>
        <p:txBody>
          <a:bodyPr wrap="square" lIns="0" tIns="0" rIns="0" bIns="0" rtlCol="0">
            <a:noAutofit/>
          </a:bodyPr>
          <a:lstStyle/>
          <a:p>
            <a:pPr algn="ctr"/>
            <a:r>
              <a:rPr lang="en-US" b="1" dirty="0">
                <a:solidFill>
                  <a:schemeClr val="tx1">
                    <a:lumMod val="65000"/>
                    <a:lumOff val="35000"/>
                  </a:schemeClr>
                </a:solidFill>
                <a:latin typeface="Avenir" panose="020B0503020203020204" pitchFamily="34" charset="0"/>
              </a:rPr>
              <a:t>1.Emotional Well-being</a:t>
            </a:r>
            <a:endParaRPr lang="en-US" b="1" dirty="0">
              <a:solidFill>
                <a:schemeClr val="tx1">
                  <a:lumMod val="65000"/>
                  <a:lumOff val="35000"/>
                </a:schemeClr>
              </a:solidFill>
              <a:latin typeface="Avenir" panose="020B0503020203020204" pitchFamily="34" charset="0"/>
            </a:endParaRPr>
          </a:p>
          <a:p>
            <a:pPr algn="ctr"/>
            <a:r>
              <a:rPr lang="en-US" b="1" dirty="0">
                <a:solidFill>
                  <a:schemeClr val="tx1">
                    <a:lumMod val="65000"/>
                    <a:lumOff val="35000"/>
                  </a:schemeClr>
                </a:solidFill>
                <a:latin typeface="Avenir" panose="020B0503020203020204" pitchFamily="34" charset="0"/>
              </a:rPr>
              <a:t> </a:t>
            </a:r>
            <a:endParaRPr lang="en-US"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Trigger Warnings</a:t>
            </a:r>
            <a:endParaRPr lang="en-US" sz="1600"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Emotional Well-being</a:t>
            </a:r>
            <a:endParaRPr lang="en-US" sz="1600"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Safe Spaces</a:t>
            </a:r>
            <a:endParaRPr lang="en-US" sz="1600" b="1" dirty="0">
              <a:solidFill>
                <a:schemeClr val="tx1">
                  <a:lumMod val="65000"/>
                  <a:lumOff val="35000"/>
                </a:schemeClr>
              </a:solidFill>
              <a:latin typeface="Avenir" panose="020B0503020203020204" pitchFamily="34" charset="0"/>
            </a:endParaRPr>
          </a:p>
          <a:p>
            <a:endParaRPr lang="en-US" sz="1600" b="1" dirty="0">
              <a:solidFill>
                <a:schemeClr val="tx1">
                  <a:lumMod val="65000"/>
                  <a:lumOff val="35000"/>
                </a:schemeClr>
              </a:solidFill>
              <a:latin typeface="Avenir" panose="020B0503020203020204" pitchFamily="34" charset="0"/>
            </a:endParaRPr>
          </a:p>
          <a:p>
            <a:endParaRPr lang="en-US" sz="1600" b="1" dirty="0">
              <a:solidFill>
                <a:schemeClr val="tx1">
                  <a:lumMod val="65000"/>
                  <a:lumOff val="35000"/>
                </a:schemeClr>
              </a:solidFill>
              <a:latin typeface="Avenir" panose="020B0503020203020204" pitchFamily="34" charset="0"/>
            </a:endParaRPr>
          </a:p>
        </p:txBody>
      </p:sp>
      <p:grpSp>
        <p:nvGrpSpPr>
          <p:cNvPr id="31" name="Group 30"/>
          <p:cNvGrpSpPr/>
          <p:nvPr/>
        </p:nvGrpSpPr>
        <p:grpSpPr>
          <a:xfrm>
            <a:off x="9678829" y="0"/>
            <a:ext cx="2513171" cy="518386"/>
            <a:chOff x="9735979" y="0"/>
            <a:chExt cx="2513171" cy="518386"/>
          </a:xfrm>
        </p:grpSpPr>
        <p:sp>
          <p:nvSpPr>
            <p:cNvPr id="32" name="Freeform 5"/>
            <p:cNvSpPr/>
            <p:nvPr>
              <p:custDataLst>
                <p:tags r:id="rId7"/>
              </p:custDataLst>
            </p:nvPr>
          </p:nvSpPr>
          <p:spPr bwMode="auto">
            <a:xfrm flipV="1">
              <a:off x="9735979" y="0"/>
              <a:ext cx="1601001" cy="432576"/>
            </a:xfrm>
            <a:custGeom>
              <a:avLst/>
              <a:gdLst>
                <a:gd name="T0" fmla="*/ 156 w 156"/>
                <a:gd name="T1" fmla="*/ 40 h 40"/>
                <a:gd name="T2" fmla="*/ 136 w 156"/>
                <a:gd name="T3" fmla="*/ 11 h 40"/>
                <a:gd name="T4" fmla="*/ 111 w 156"/>
                <a:gd name="T5" fmla="*/ 3 h 40"/>
                <a:gd name="T6" fmla="*/ 0 w 156"/>
                <a:gd name="T7" fmla="*/ 40 h 40"/>
                <a:gd name="T8" fmla="*/ 156 w 156"/>
                <a:gd name="T9" fmla="*/ 40 h 40"/>
              </a:gdLst>
              <a:ahLst/>
              <a:cxnLst>
                <a:cxn ang="0">
                  <a:pos x="T0" y="T1"/>
                </a:cxn>
                <a:cxn ang="0">
                  <a:pos x="T2" y="T3"/>
                </a:cxn>
                <a:cxn ang="0">
                  <a:pos x="T4" y="T5"/>
                </a:cxn>
                <a:cxn ang="0">
                  <a:pos x="T6" y="T7"/>
                </a:cxn>
                <a:cxn ang="0">
                  <a:pos x="T8" y="T9"/>
                </a:cxn>
              </a:cxnLst>
              <a:rect l="0" t="0" r="r" b="b"/>
              <a:pathLst>
                <a:path w="156" h="40">
                  <a:moveTo>
                    <a:pt x="156" y="40"/>
                  </a:moveTo>
                  <a:cubicBezTo>
                    <a:pt x="136" y="11"/>
                    <a:pt x="136" y="11"/>
                    <a:pt x="136" y="11"/>
                  </a:cubicBezTo>
                  <a:cubicBezTo>
                    <a:pt x="131" y="3"/>
                    <a:pt x="120" y="0"/>
                    <a:pt x="111" y="3"/>
                  </a:cubicBezTo>
                  <a:cubicBezTo>
                    <a:pt x="0" y="40"/>
                    <a:pt x="0" y="40"/>
                    <a:pt x="0" y="40"/>
                  </a:cubicBezTo>
                  <a:lnTo>
                    <a:pt x="156" y="40"/>
                  </a:lnTo>
                  <a:close/>
                </a:path>
              </a:pathLst>
            </a:custGeom>
            <a:gradFill flip="none" rotWithShape="1">
              <a:gsLst>
                <a:gs pos="0">
                  <a:schemeClr val="bg1">
                    <a:lumMod val="65000"/>
                    <a:alpha val="50000"/>
                  </a:schemeClr>
                </a:gs>
                <a:gs pos="100000">
                  <a:schemeClr val="bg1">
                    <a:lumMod val="85000"/>
                    <a:alpha val="50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3" name="Freeform 7"/>
            <p:cNvSpPr/>
            <p:nvPr>
              <p:custDataLst>
                <p:tags r:id="rId8"/>
              </p:custDataLst>
            </p:nvPr>
          </p:nvSpPr>
          <p:spPr bwMode="auto">
            <a:xfrm flipV="1">
              <a:off x="10382492" y="0"/>
              <a:ext cx="1866658" cy="518386"/>
            </a:xfrm>
            <a:custGeom>
              <a:avLst/>
              <a:gdLst>
                <a:gd name="T0" fmla="*/ 0 w 182"/>
                <a:gd name="T1" fmla="*/ 48 h 48"/>
                <a:gd name="T2" fmla="*/ 131 w 182"/>
                <a:gd name="T3" fmla="*/ 4 h 48"/>
                <a:gd name="T4" fmla="*/ 157 w 182"/>
                <a:gd name="T5" fmla="*/ 12 h 48"/>
                <a:gd name="T6" fmla="*/ 182 w 182"/>
                <a:gd name="T7" fmla="*/ 48 h 48"/>
                <a:gd name="T8" fmla="*/ 0 w 182"/>
                <a:gd name="T9" fmla="*/ 48 h 48"/>
              </a:gdLst>
              <a:ahLst/>
              <a:cxnLst>
                <a:cxn ang="0">
                  <a:pos x="T0" y="T1"/>
                </a:cxn>
                <a:cxn ang="0">
                  <a:pos x="T2" y="T3"/>
                </a:cxn>
                <a:cxn ang="0">
                  <a:pos x="T4" y="T5"/>
                </a:cxn>
                <a:cxn ang="0">
                  <a:pos x="T6" y="T7"/>
                </a:cxn>
                <a:cxn ang="0">
                  <a:pos x="T8" y="T9"/>
                </a:cxn>
              </a:cxnLst>
              <a:rect l="0" t="0" r="r" b="b"/>
              <a:pathLst>
                <a:path w="182" h="48">
                  <a:moveTo>
                    <a:pt x="0" y="48"/>
                  </a:moveTo>
                  <a:cubicBezTo>
                    <a:pt x="131" y="4"/>
                    <a:pt x="131" y="4"/>
                    <a:pt x="131" y="4"/>
                  </a:cubicBezTo>
                  <a:cubicBezTo>
                    <a:pt x="141" y="0"/>
                    <a:pt x="151" y="4"/>
                    <a:pt x="157" y="12"/>
                  </a:cubicBezTo>
                  <a:cubicBezTo>
                    <a:pt x="182" y="48"/>
                    <a:pt x="182" y="48"/>
                    <a:pt x="182" y="48"/>
                  </a:cubicBezTo>
                  <a:lnTo>
                    <a:pt x="0" y="48"/>
                  </a:lnTo>
                  <a:close/>
                </a:path>
              </a:pathLst>
            </a:custGeom>
            <a:gradFill flip="none" rotWithShape="1">
              <a:gsLst>
                <a:gs pos="0">
                  <a:srgbClr val="41E577"/>
                </a:gs>
                <a:gs pos="100000">
                  <a:srgbClr val="0C88A5">
                    <a:alpha val="50000"/>
                  </a:srgbClr>
                </a:gs>
              </a:gsLst>
              <a:lin ang="2700000" scaled="1"/>
              <a:tileRect/>
            </a:gradFill>
            <a:ln>
              <a:noFill/>
            </a:ln>
          </p:spPr>
          <p:txBody>
            <a:bodyPr vert="horz" wrap="square" lIns="91440" tIns="45720" rIns="91440" bIns="45720" numCol="1" anchor="t" anchorCtr="0" compatLnSpc="1"/>
            <a:lstStyle/>
            <a:p>
              <a:endParaRPr lang="en-US"/>
            </a:p>
          </p:txBody>
        </p:sp>
      </p:grpSp>
      <p:pic>
        <p:nvPicPr>
          <p:cNvPr id="34" name="Picture 33"/>
          <p:cNvPicPr>
            <a:picLocks noChangeAspect="1"/>
          </p:cNvPicPr>
          <p:nvPr>
            <p:custDataLst>
              <p:tags r:id="rId9"/>
            </p:custDataLst>
          </p:nvPr>
        </p:nvPicPr>
        <p:blipFill>
          <a:blip r:embed="rId10"/>
          <a:stretch>
            <a:fillRect/>
          </a:stretch>
        </p:blipFill>
        <p:spPr>
          <a:xfrm>
            <a:off x="286261" y="6343884"/>
            <a:ext cx="761489" cy="215665"/>
          </a:xfrm>
          <a:prstGeom prst="rect">
            <a:avLst/>
          </a:prstGeom>
        </p:spPr>
      </p:pic>
      <p:sp>
        <p:nvSpPr>
          <p:cNvPr id="35" name="TextBox 76"/>
          <p:cNvSpPr txBox="1"/>
          <p:nvPr>
            <p:custDataLst>
              <p:tags r:id="rId11"/>
            </p:custDataLst>
          </p:nvPr>
        </p:nvSpPr>
        <p:spPr>
          <a:xfrm>
            <a:off x="11538858" y="0"/>
            <a:ext cx="301686" cy="369332"/>
          </a:xfrm>
          <a:prstGeom prst="rect">
            <a:avLst/>
          </a:prstGeom>
          <a:noFill/>
        </p:spPr>
        <p:txBody>
          <a:bodyPr wrap="none" rtlCol="0">
            <a:spAutoFit/>
          </a:bodyPr>
          <a:lstStyle/>
          <a:p>
            <a:pPr algn="ctr"/>
            <a:r>
              <a:rPr lang="en-US" b="1" dirty="0">
                <a:solidFill>
                  <a:schemeClr val="bg1"/>
                </a:solidFill>
                <a:latin typeface="Avenir" panose="020B0503020203020204"/>
              </a:rPr>
              <a:t>2</a:t>
            </a:r>
            <a:endParaRPr lang="id-ID" b="1" dirty="0">
              <a:solidFill>
                <a:schemeClr val="bg1"/>
              </a:solidFill>
              <a:latin typeface="Avenir" panose="020B0503020203020204"/>
            </a:endParaRPr>
          </a:p>
        </p:txBody>
      </p:sp>
      <p:sp>
        <p:nvSpPr>
          <p:cNvPr id="36" name="TextBox 12"/>
          <p:cNvSpPr txBox="1"/>
          <p:nvPr>
            <p:custDataLst>
              <p:tags r:id="rId12"/>
            </p:custDataLst>
          </p:nvPr>
        </p:nvSpPr>
        <p:spPr>
          <a:xfrm>
            <a:off x="5989955" y="1242695"/>
            <a:ext cx="5036820" cy="287655"/>
          </a:xfrm>
          <a:prstGeom prst="rect">
            <a:avLst/>
          </a:prstGeom>
          <a:noFill/>
        </p:spPr>
        <p:txBody>
          <a:bodyPr wrap="square" lIns="0" tIns="0" rIns="0" bIns="0" rtlCol="0">
            <a:noAutofit/>
          </a:bodyPr>
          <a:p>
            <a:r>
              <a:rPr lang="en-US" sz="2000" dirty="0">
                <a:solidFill>
                  <a:schemeClr val="bg1">
                    <a:lumMod val="65000"/>
                  </a:schemeClr>
                </a:solidFill>
                <a:latin typeface="Avenir" panose="020B0503020203020204" pitchFamily="34" charset="0"/>
              </a:rPr>
              <a:t> Psychological Impact</a:t>
            </a:r>
            <a:endParaRPr lang="en-US" sz="2000" dirty="0">
              <a:solidFill>
                <a:schemeClr val="bg1">
                  <a:lumMod val="65000"/>
                </a:schemeClr>
              </a:solidFill>
              <a:latin typeface="Avenir" panose="020B0503020203020204" pitchFamily="34" charset="0"/>
            </a:endParaRPr>
          </a:p>
        </p:txBody>
      </p:sp>
      <p:sp>
        <p:nvSpPr>
          <p:cNvPr id="37" name="TextBox 58"/>
          <p:cNvSpPr txBox="1"/>
          <p:nvPr>
            <p:custDataLst>
              <p:tags r:id="rId13"/>
            </p:custDataLst>
          </p:nvPr>
        </p:nvSpPr>
        <p:spPr>
          <a:xfrm>
            <a:off x="5833745" y="3669665"/>
            <a:ext cx="6007100" cy="2584450"/>
          </a:xfrm>
          <a:prstGeom prst="rect">
            <a:avLst/>
          </a:prstGeom>
          <a:noFill/>
        </p:spPr>
        <p:txBody>
          <a:bodyPr wrap="square" lIns="0" tIns="0" rIns="0" bIns="0" rtlCol="0">
            <a:noAutofit/>
          </a:bodyPr>
          <a:p>
            <a:pPr algn="ctr"/>
            <a:r>
              <a:rPr lang="en-US" b="1" dirty="0">
                <a:solidFill>
                  <a:schemeClr val="tx1">
                    <a:lumMod val="65000"/>
                    <a:lumOff val="35000"/>
                  </a:schemeClr>
                </a:solidFill>
                <a:latin typeface="Avenir" panose="020B0503020203020204" pitchFamily="34" charset="0"/>
              </a:rPr>
              <a:t>2.Pedagogical Approaches</a:t>
            </a:r>
            <a:endParaRPr lang="en-US" b="1" dirty="0">
              <a:solidFill>
                <a:schemeClr val="tx1">
                  <a:lumMod val="65000"/>
                  <a:lumOff val="35000"/>
                </a:schemeClr>
              </a:solidFill>
              <a:latin typeface="Avenir" panose="020B0503020203020204" pitchFamily="34" charset="0"/>
            </a:endParaRPr>
          </a:p>
          <a:p>
            <a:pPr algn="ctr"/>
            <a:r>
              <a:rPr lang="en-US" b="1" dirty="0">
                <a:solidFill>
                  <a:schemeClr val="tx1">
                    <a:lumMod val="65000"/>
                    <a:lumOff val="35000"/>
                  </a:schemeClr>
                </a:solidFill>
                <a:latin typeface="Avenir" panose="020B0503020203020204" pitchFamily="34" charset="0"/>
              </a:rPr>
              <a:t> </a:t>
            </a:r>
            <a:endParaRPr lang="en-US"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Engaging Methods:</a:t>
            </a:r>
            <a:endParaRPr lang="en-US" sz="1600"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Survivor Testimonies</a:t>
            </a:r>
            <a:endParaRPr lang="en-US" sz="1600"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Multimedia Resources</a:t>
            </a:r>
            <a:endParaRPr lang="en-US" sz="1600" b="1" dirty="0">
              <a:solidFill>
                <a:schemeClr val="tx1">
                  <a:lumMod val="65000"/>
                  <a:lumOff val="35000"/>
                </a:schemeClr>
              </a:solidFill>
              <a:latin typeface="Avenir" panose="020B0503020203020204" pitchFamily="34" charset="0"/>
            </a:endParaRPr>
          </a:p>
          <a:p>
            <a:r>
              <a:rPr lang="en-US" sz="1600" b="1" dirty="0">
                <a:solidFill>
                  <a:schemeClr val="tx1">
                    <a:lumMod val="65000"/>
                    <a:lumOff val="35000"/>
                  </a:schemeClr>
                </a:solidFill>
                <a:latin typeface="Avenir" panose="020B0503020203020204" pitchFamily="34" charset="0"/>
              </a:rPr>
              <a:t>    Interactive Discussions</a:t>
            </a:r>
            <a:endParaRPr lang="en-US" sz="1600" b="1" dirty="0">
              <a:solidFill>
                <a:schemeClr val="tx1">
                  <a:lumMod val="65000"/>
                  <a:lumOff val="35000"/>
                </a:schemeClr>
              </a:solidFill>
              <a:latin typeface="Avenir" panose="020B0503020203020204" pitchFamily="34" charset="0"/>
            </a:endParaRPr>
          </a:p>
          <a:p>
            <a:endParaRPr lang="en-US" sz="1600" b="1" dirty="0">
              <a:solidFill>
                <a:schemeClr val="tx1">
                  <a:lumMod val="65000"/>
                  <a:lumOff val="35000"/>
                </a:schemeClr>
              </a:solidFill>
              <a:latin typeface="Avenir" panose="020B0503020203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Picture 85"/>
          <p:cNvPicPr>
            <a:picLocks noChangeAspect="1"/>
          </p:cNvPicPr>
          <p:nvPr/>
        </p:nvPicPr>
        <p:blipFill rotWithShape="1">
          <a:blip r:embed="rId1">
            <a:extLst>
              <a:ext uri="{28A0092B-C50C-407E-A947-70E740481C1C}">
                <a14:useLocalDpi xmlns:a14="http://schemas.microsoft.com/office/drawing/2010/main" val="0"/>
              </a:ext>
            </a:extLst>
          </a:blip>
          <a:srcRect l="37112" t="7375" r="8863" b="10285"/>
          <a:stretch>
            <a:fillRect/>
          </a:stretch>
        </p:blipFill>
        <p:spPr>
          <a:xfrm>
            <a:off x="9605964" y="4229100"/>
            <a:ext cx="2586037" cy="2628900"/>
          </a:xfrm>
          <a:custGeom>
            <a:avLst/>
            <a:gdLst>
              <a:gd name="connsiteX0" fmla="*/ 0 w 2586037"/>
              <a:gd name="connsiteY0" fmla="*/ 0 h 2628900"/>
              <a:gd name="connsiteX1" fmla="*/ 2586037 w 2586037"/>
              <a:gd name="connsiteY1" fmla="*/ 0 h 2628900"/>
              <a:gd name="connsiteX2" fmla="*/ 2586037 w 2586037"/>
              <a:gd name="connsiteY2" fmla="*/ 2628900 h 2628900"/>
              <a:gd name="connsiteX3" fmla="*/ 0 w 2586037"/>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2586037" h="2628900">
                <a:moveTo>
                  <a:pt x="0" y="0"/>
                </a:moveTo>
                <a:lnTo>
                  <a:pt x="2586037" y="0"/>
                </a:lnTo>
                <a:lnTo>
                  <a:pt x="2586037" y="2628900"/>
                </a:lnTo>
                <a:lnTo>
                  <a:pt x="0" y="2628900"/>
                </a:lnTo>
                <a:close/>
              </a:path>
            </a:pathLst>
          </a:custGeom>
        </p:spPr>
      </p:pic>
      <p:pic>
        <p:nvPicPr>
          <p:cNvPr id="83" name="Picture 82"/>
          <p:cNvPicPr>
            <a:picLocks noChangeAspect="1"/>
          </p:cNvPicPr>
          <p:nvPr/>
        </p:nvPicPr>
        <p:blipFill>
          <a:blip r:embed="rId2">
            <a:extLst>
              <a:ext uri="{28A0092B-C50C-407E-A947-70E740481C1C}">
                <a14:useLocalDpi xmlns:a14="http://schemas.microsoft.com/office/drawing/2010/main" val="0"/>
              </a:ext>
            </a:extLst>
          </a:blip>
          <a:srcRect l="4665" t="4896" r="7867" b="13275"/>
          <a:stretch>
            <a:fillRect/>
          </a:stretch>
        </p:blipFill>
        <p:spPr>
          <a:xfrm>
            <a:off x="5943600" y="0"/>
            <a:ext cx="3571875" cy="2228850"/>
          </a:xfrm>
          <a:custGeom>
            <a:avLst/>
            <a:gdLst>
              <a:gd name="connsiteX0" fmla="*/ 0 w 3571875"/>
              <a:gd name="connsiteY0" fmla="*/ 0 h 2228850"/>
              <a:gd name="connsiteX1" fmla="*/ 3571875 w 3571875"/>
              <a:gd name="connsiteY1" fmla="*/ 0 h 2228850"/>
              <a:gd name="connsiteX2" fmla="*/ 3571875 w 3571875"/>
              <a:gd name="connsiteY2" fmla="*/ 2228850 h 2228850"/>
              <a:gd name="connsiteX3" fmla="*/ 0 w 3571875"/>
              <a:gd name="connsiteY3" fmla="*/ 2228850 h 2228850"/>
            </a:gdLst>
            <a:ahLst/>
            <a:cxnLst>
              <a:cxn ang="0">
                <a:pos x="connsiteX0" y="connsiteY0"/>
              </a:cxn>
              <a:cxn ang="0">
                <a:pos x="connsiteX1" y="connsiteY1"/>
              </a:cxn>
              <a:cxn ang="0">
                <a:pos x="connsiteX2" y="connsiteY2"/>
              </a:cxn>
              <a:cxn ang="0">
                <a:pos x="connsiteX3" y="connsiteY3"/>
              </a:cxn>
            </a:cxnLst>
            <a:rect l="l" t="t" r="r" b="b"/>
            <a:pathLst>
              <a:path w="3571875" h="2228850">
                <a:moveTo>
                  <a:pt x="0" y="0"/>
                </a:moveTo>
                <a:lnTo>
                  <a:pt x="3571875" y="0"/>
                </a:lnTo>
                <a:lnTo>
                  <a:pt x="3571875" y="2228850"/>
                </a:lnTo>
                <a:lnTo>
                  <a:pt x="0" y="2228850"/>
                </a:lnTo>
                <a:close/>
              </a:path>
            </a:pathLst>
          </a:custGeom>
        </p:spPr>
      </p:pic>
      <p:pic>
        <p:nvPicPr>
          <p:cNvPr id="80" name="Picture 79"/>
          <p:cNvPicPr>
            <a:picLocks noChangeAspect="1"/>
          </p:cNvPicPr>
          <p:nvPr/>
        </p:nvPicPr>
        <p:blipFill rotWithShape="1">
          <a:blip r:embed="rId3">
            <a:extLst>
              <a:ext uri="{28A0092B-C50C-407E-A947-70E740481C1C}">
                <a14:useLocalDpi xmlns:a14="http://schemas.microsoft.com/office/drawing/2010/main" val="0"/>
              </a:ext>
            </a:extLst>
          </a:blip>
          <a:srcRect l="2051" t="57098" r="1795" b="4444"/>
          <a:stretch>
            <a:fillRect/>
          </a:stretch>
        </p:blipFill>
        <p:spPr>
          <a:xfrm>
            <a:off x="5943600" y="4714876"/>
            <a:ext cx="3571875" cy="2143125"/>
          </a:xfrm>
          <a:custGeom>
            <a:avLst/>
            <a:gdLst>
              <a:gd name="connsiteX0" fmla="*/ 0 w 3571875"/>
              <a:gd name="connsiteY0" fmla="*/ 0 h 2143125"/>
              <a:gd name="connsiteX1" fmla="*/ 3571875 w 3571875"/>
              <a:gd name="connsiteY1" fmla="*/ 0 h 2143125"/>
              <a:gd name="connsiteX2" fmla="*/ 3571875 w 3571875"/>
              <a:gd name="connsiteY2" fmla="*/ 2143125 h 2143125"/>
              <a:gd name="connsiteX3" fmla="*/ 0 w 3571875"/>
              <a:gd name="connsiteY3" fmla="*/ 2143125 h 2143125"/>
            </a:gdLst>
            <a:ahLst/>
            <a:cxnLst>
              <a:cxn ang="0">
                <a:pos x="connsiteX0" y="connsiteY0"/>
              </a:cxn>
              <a:cxn ang="0">
                <a:pos x="connsiteX1" y="connsiteY1"/>
              </a:cxn>
              <a:cxn ang="0">
                <a:pos x="connsiteX2" y="connsiteY2"/>
              </a:cxn>
              <a:cxn ang="0">
                <a:pos x="connsiteX3" y="connsiteY3"/>
              </a:cxn>
            </a:cxnLst>
            <a:rect l="l" t="t" r="r" b="b"/>
            <a:pathLst>
              <a:path w="3571875" h="2143125">
                <a:moveTo>
                  <a:pt x="0" y="0"/>
                </a:moveTo>
                <a:lnTo>
                  <a:pt x="3571875" y="0"/>
                </a:lnTo>
                <a:lnTo>
                  <a:pt x="3571875" y="2143125"/>
                </a:lnTo>
                <a:lnTo>
                  <a:pt x="0" y="2143125"/>
                </a:lnTo>
                <a:close/>
              </a:path>
            </a:pathLst>
          </a:custGeom>
        </p:spPr>
      </p:pic>
      <p:pic>
        <p:nvPicPr>
          <p:cNvPr id="77" name="Picture 76"/>
          <p:cNvPicPr>
            <a:picLocks noChangeAspect="1"/>
          </p:cNvPicPr>
          <p:nvPr/>
        </p:nvPicPr>
        <p:blipFill rotWithShape="1">
          <a:blip r:embed="rId4">
            <a:extLst>
              <a:ext uri="{28A0092B-C50C-407E-A947-70E740481C1C}">
                <a14:useLocalDpi xmlns:a14="http://schemas.microsoft.com/office/drawing/2010/main" val="0"/>
              </a:ext>
            </a:extLst>
          </a:blip>
          <a:srcRect l="3543" t="509" r="1108" b="58300"/>
          <a:stretch>
            <a:fillRect/>
          </a:stretch>
        </p:blipFill>
        <p:spPr>
          <a:xfrm>
            <a:off x="5943601" y="2314574"/>
            <a:ext cx="3571875" cy="2314575"/>
          </a:xfrm>
          <a:custGeom>
            <a:avLst/>
            <a:gdLst>
              <a:gd name="connsiteX0" fmla="*/ 0 w 3571875"/>
              <a:gd name="connsiteY0" fmla="*/ 0 h 2314575"/>
              <a:gd name="connsiteX1" fmla="*/ 3571875 w 3571875"/>
              <a:gd name="connsiteY1" fmla="*/ 0 h 2314575"/>
              <a:gd name="connsiteX2" fmla="*/ 3571875 w 3571875"/>
              <a:gd name="connsiteY2" fmla="*/ 2314575 h 2314575"/>
              <a:gd name="connsiteX3" fmla="*/ 0 w 3571875"/>
              <a:gd name="connsiteY3" fmla="*/ 2314575 h 2314575"/>
            </a:gdLst>
            <a:ahLst/>
            <a:cxnLst>
              <a:cxn ang="0">
                <a:pos x="connsiteX0" y="connsiteY0"/>
              </a:cxn>
              <a:cxn ang="0">
                <a:pos x="connsiteX1" y="connsiteY1"/>
              </a:cxn>
              <a:cxn ang="0">
                <a:pos x="connsiteX2" y="connsiteY2"/>
              </a:cxn>
              <a:cxn ang="0">
                <a:pos x="connsiteX3" y="connsiteY3"/>
              </a:cxn>
            </a:cxnLst>
            <a:rect l="l" t="t" r="r" b="b"/>
            <a:pathLst>
              <a:path w="3571875" h="2314575">
                <a:moveTo>
                  <a:pt x="0" y="0"/>
                </a:moveTo>
                <a:lnTo>
                  <a:pt x="3571875" y="0"/>
                </a:lnTo>
                <a:lnTo>
                  <a:pt x="3571875" y="2314575"/>
                </a:lnTo>
                <a:lnTo>
                  <a:pt x="0" y="2314575"/>
                </a:lnTo>
                <a:close/>
              </a:path>
            </a:pathLst>
          </a:custGeom>
        </p:spPr>
      </p:pic>
      <p:pic>
        <p:nvPicPr>
          <p:cNvPr id="74" name="Picture 73"/>
          <p:cNvPicPr>
            <a:picLocks noChangeAspect="1"/>
          </p:cNvPicPr>
          <p:nvPr/>
        </p:nvPicPr>
        <p:blipFill rotWithShape="1">
          <a:blip r:embed="rId5">
            <a:extLst>
              <a:ext uri="{28A0092B-C50C-407E-A947-70E740481C1C}">
                <a14:useLocalDpi xmlns:a14="http://schemas.microsoft.com/office/drawing/2010/main" val="0"/>
              </a:ext>
            </a:extLst>
          </a:blip>
          <a:srcRect l="1604" t="1" r="4463" b="-258"/>
          <a:stretch>
            <a:fillRect/>
          </a:stretch>
        </p:blipFill>
        <p:spPr>
          <a:xfrm>
            <a:off x="9605963" y="1"/>
            <a:ext cx="2586038" cy="4140199"/>
          </a:xfrm>
          <a:custGeom>
            <a:avLst/>
            <a:gdLst>
              <a:gd name="connsiteX0" fmla="*/ 0 w 2586038"/>
              <a:gd name="connsiteY0" fmla="*/ 0 h 4140199"/>
              <a:gd name="connsiteX1" fmla="*/ 2586038 w 2586038"/>
              <a:gd name="connsiteY1" fmla="*/ 0 h 4140199"/>
              <a:gd name="connsiteX2" fmla="*/ 2586038 w 2586038"/>
              <a:gd name="connsiteY2" fmla="*/ 4140199 h 4140199"/>
              <a:gd name="connsiteX3" fmla="*/ 0 w 2586038"/>
              <a:gd name="connsiteY3" fmla="*/ 4140199 h 4140199"/>
            </a:gdLst>
            <a:ahLst/>
            <a:cxnLst>
              <a:cxn ang="0">
                <a:pos x="connsiteX0" y="connsiteY0"/>
              </a:cxn>
              <a:cxn ang="0">
                <a:pos x="connsiteX1" y="connsiteY1"/>
              </a:cxn>
              <a:cxn ang="0">
                <a:pos x="connsiteX2" y="connsiteY2"/>
              </a:cxn>
              <a:cxn ang="0">
                <a:pos x="connsiteX3" y="connsiteY3"/>
              </a:cxn>
            </a:cxnLst>
            <a:rect l="l" t="t" r="r" b="b"/>
            <a:pathLst>
              <a:path w="2586038" h="4140199">
                <a:moveTo>
                  <a:pt x="0" y="0"/>
                </a:moveTo>
                <a:lnTo>
                  <a:pt x="2586038" y="0"/>
                </a:lnTo>
                <a:lnTo>
                  <a:pt x="2586038" y="4140199"/>
                </a:lnTo>
                <a:lnTo>
                  <a:pt x="0" y="4140199"/>
                </a:lnTo>
                <a:close/>
              </a:path>
            </a:pathLst>
          </a:custGeom>
        </p:spPr>
      </p:pic>
      <p:grpSp>
        <p:nvGrpSpPr>
          <p:cNvPr id="71" name="Group 70"/>
          <p:cNvGrpSpPr/>
          <p:nvPr/>
        </p:nvGrpSpPr>
        <p:grpSpPr>
          <a:xfrm>
            <a:off x="696589" y="670832"/>
            <a:ext cx="4669548" cy="5321209"/>
            <a:chOff x="696589" y="670832"/>
            <a:chExt cx="4669548" cy="5321209"/>
          </a:xfrm>
        </p:grpSpPr>
        <p:sp>
          <p:nvSpPr>
            <p:cNvPr id="11" name="TextBox 10"/>
            <p:cNvSpPr txBox="1"/>
            <p:nvPr/>
          </p:nvSpPr>
          <p:spPr>
            <a:xfrm>
              <a:off x="696589" y="670832"/>
              <a:ext cx="4669548" cy="738664"/>
            </a:xfrm>
            <a:prstGeom prst="rect">
              <a:avLst/>
            </a:prstGeom>
            <a:noFill/>
          </p:spPr>
          <p:txBody>
            <a:bodyPr wrap="none" lIns="0" tIns="0" rIns="0" bIns="0" rtlCol="0">
              <a:spAutoFit/>
            </a:bodyPr>
            <a:lstStyle/>
            <a:p>
              <a:r>
                <a:rPr lang="en-US" sz="4800" dirty="0">
                  <a:solidFill>
                    <a:srgbClr val="995623"/>
                  </a:solidFill>
                  <a:latin typeface="Adobe Caslon Pro Bold" panose="0205070206050A020403" pitchFamily="18" charset="0"/>
                </a:rPr>
                <a:t>Image &amp; Content</a:t>
              </a:r>
              <a:endParaRPr lang="en-US" sz="4800" dirty="0">
                <a:solidFill>
                  <a:srgbClr val="995623"/>
                </a:solidFill>
                <a:latin typeface="Adobe Caslon Pro Bold" panose="0205070206050A020403" pitchFamily="18" charset="0"/>
              </a:endParaRPr>
            </a:p>
          </p:txBody>
        </p:sp>
        <p:sp>
          <p:nvSpPr>
            <p:cNvPr id="12" name="TextBox 11"/>
            <p:cNvSpPr txBox="1"/>
            <p:nvPr/>
          </p:nvSpPr>
          <p:spPr>
            <a:xfrm>
              <a:off x="774605" y="1805797"/>
              <a:ext cx="4421510" cy="1477328"/>
            </a:xfrm>
            <a:prstGeom prst="rect">
              <a:avLst/>
            </a:prstGeom>
            <a:noFill/>
          </p:spPr>
          <p:txBody>
            <a:bodyPr wrap="square" lIns="0" tIns="0" rIns="0" bIns="0" rtlCol="0">
              <a:spAutoFit/>
            </a:bodyPr>
            <a:lstStyle/>
            <a:p>
              <a:r>
                <a:rPr lang="en-US" sz="1600" dirty="0">
                  <a:solidFill>
                    <a:schemeClr val="tx1">
                      <a:lumMod val="65000"/>
                      <a:lumOff val="35000"/>
                    </a:schemeClr>
                  </a:solidFill>
                  <a:latin typeface="Avenir" panose="020B0503020203020204" pitchFamily="34" charset="0"/>
                </a:rPr>
                <a:t>Lorem Ipsum is simply dummy text of the printing and typesetting industry. Lorem Ipsum has been the industry's standard dummy text ever since the 1500s, when an unknown printer took a galley of type and scrambled it to make a type specimen book.</a:t>
              </a:r>
              <a:endParaRPr lang="en-US" sz="1600" dirty="0">
                <a:solidFill>
                  <a:schemeClr val="tx1">
                    <a:lumMod val="65000"/>
                    <a:lumOff val="35000"/>
                  </a:schemeClr>
                </a:solidFill>
                <a:latin typeface="Avenir" panose="020B0503020203020204" pitchFamily="34" charset="0"/>
              </a:endParaRPr>
            </a:p>
          </p:txBody>
        </p:sp>
        <p:grpSp>
          <p:nvGrpSpPr>
            <p:cNvPr id="70" name="Group 69"/>
            <p:cNvGrpSpPr/>
            <p:nvPr/>
          </p:nvGrpSpPr>
          <p:grpSpPr>
            <a:xfrm>
              <a:off x="721504" y="3429000"/>
              <a:ext cx="4117196" cy="541020"/>
              <a:chOff x="721504" y="3429000"/>
              <a:chExt cx="4117196" cy="541020"/>
            </a:xfrm>
          </p:grpSpPr>
          <p:grpSp>
            <p:nvGrpSpPr>
              <p:cNvPr id="6" name="Group 5"/>
              <p:cNvGrpSpPr/>
              <p:nvPr/>
            </p:nvGrpSpPr>
            <p:grpSpPr>
              <a:xfrm>
                <a:off x="721504" y="3429000"/>
                <a:ext cx="541020" cy="541020"/>
                <a:chOff x="794075" y="3429000"/>
                <a:chExt cx="541020" cy="541020"/>
              </a:xfrm>
            </p:grpSpPr>
            <p:sp>
              <p:nvSpPr>
                <p:cNvPr id="3" name="Oval 2"/>
                <p:cNvSpPr/>
                <p:nvPr/>
              </p:nvSpPr>
              <p:spPr>
                <a:xfrm>
                  <a:off x="794075" y="3429000"/>
                  <a:ext cx="541020" cy="541020"/>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3" name="Group 32"/>
                <p:cNvGrpSpPr/>
                <p:nvPr/>
              </p:nvGrpSpPr>
              <p:grpSpPr>
                <a:xfrm>
                  <a:off x="929213" y="3564137"/>
                  <a:ext cx="270745" cy="270746"/>
                  <a:chOff x="5554663" y="2887663"/>
                  <a:chExt cx="360362" cy="360363"/>
                </a:xfrm>
                <a:solidFill>
                  <a:srgbClr val="995623"/>
                </a:solidFill>
                <a:effectLst/>
              </p:grpSpPr>
              <p:sp>
                <p:nvSpPr>
                  <p:cNvPr id="34" name="Freeform 152"/>
                  <p:cNvSpPr/>
                  <p:nvPr/>
                </p:nvSpPr>
                <p:spPr bwMode="auto">
                  <a:xfrm>
                    <a:off x="5784850" y="3052763"/>
                    <a:ext cx="130175" cy="150813"/>
                  </a:xfrm>
                  <a:custGeom>
                    <a:avLst/>
                    <a:gdLst>
                      <a:gd name="T0" fmla="*/ 35 w 35"/>
                      <a:gd name="T1" fmla="*/ 37 h 40"/>
                      <a:gd name="T2" fmla="*/ 24 w 35"/>
                      <a:gd name="T3" fmla="*/ 22 h 40"/>
                      <a:gd name="T4" fmla="*/ 29 w 35"/>
                      <a:gd name="T5" fmla="*/ 12 h 40"/>
                      <a:gd name="T6" fmla="*/ 17 w 35"/>
                      <a:gd name="T7" fmla="*/ 0 h 40"/>
                      <a:gd name="T8" fmla="*/ 5 w 35"/>
                      <a:gd name="T9" fmla="*/ 12 h 40"/>
                      <a:gd name="T10" fmla="*/ 10 w 35"/>
                      <a:gd name="T11" fmla="*/ 22 h 40"/>
                      <a:gd name="T12" fmla="*/ 0 w 35"/>
                      <a:gd name="T13" fmla="*/ 32 h 40"/>
                      <a:gd name="T14" fmla="*/ 7 w 35"/>
                      <a:gd name="T15" fmla="*/ 40 h 40"/>
                      <a:gd name="T16" fmla="*/ 33 w 35"/>
                      <a:gd name="T17" fmla="*/ 40 h 40"/>
                      <a:gd name="T18" fmla="*/ 33 w 35"/>
                      <a:gd name="T19" fmla="*/ 40 h 40"/>
                      <a:gd name="T20" fmla="*/ 35 w 35"/>
                      <a:gd name="T21" fmla="*/ 38 h 40"/>
                      <a:gd name="T22" fmla="*/ 35 w 35"/>
                      <a:gd name="T23" fmla="*/ 3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40">
                        <a:moveTo>
                          <a:pt x="35" y="37"/>
                        </a:moveTo>
                        <a:cubicBezTo>
                          <a:pt x="35" y="30"/>
                          <a:pt x="30" y="24"/>
                          <a:pt x="24" y="22"/>
                        </a:cubicBezTo>
                        <a:cubicBezTo>
                          <a:pt x="27" y="19"/>
                          <a:pt x="29" y="16"/>
                          <a:pt x="29" y="12"/>
                        </a:cubicBezTo>
                        <a:cubicBezTo>
                          <a:pt x="29" y="5"/>
                          <a:pt x="24" y="0"/>
                          <a:pt x="17" y="0"/>
                        </a:cubicBezTo>
                        <a:cubicBezTo>
                          <a:pt x="10" y="0"/>
                          <a:pt x="5" y="5"/>
                          <a:pt x="5" y="12"/>
                        </a:cubicBezTo>
                        <a:cubicBezTo>
                          <a:pt x="5" y="16"/>
                          <a:pt x="7" y="19"/>
                          <a:pt x="10" y="22"/>
                        </a:cubicBezTo>
                        <a:cubicBezTo>
                          <a:pt x="5" y="24"/>
                          <a:pt x="2" y="28"/>
                          <a:pt x="0" y="32"/>
                        </a:cubicBezTo>
                        <a:cubicBezTo>
                          <a:pt x="3" y="34"/>
                          <a:pt x="5" y="37"/>
                          <a:pt x="7" y="40"/>
                        </a:cubicBezTo>
                        <a:cubicBezTo>
                          <a:pt x="33" y="40"/>
                          <a:pt x="33" y="40"/>
                          <a:pt x="33" y="40"/>
                        </a:cubicBezTo>
                        <a:cubicBezTo>
                          <a:pt x="33" y="40"/>
                          <a:pt x="33" y="40"/>
                          <a:pt x="33" y="40"/>
                        </a:cubicBezTo>
                        <a:cubicBezTo>
                          <a:pt x="34" y="40"/>
                          <a:pt x="35" y="39"/>
                          <a:pt x="35" y="38"/>
                        </a:cubicBezTo>
                        <a:cubicBezTo>
                          <a:pt x="35" y="38"/>
                          <a:pt x="35" y="38"/>
                          <a:pt x="35"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5" name="Freeform 153"/>
                  <p:cNvSpPr/>
                  <p:nvPr/>
                </p:nvSpPr>
                <p:spPr bwMode="auto">
                  <a:xfrm>
                    <a:off x="5554663" y="3052763"/>
                    <a:ext cx="131763" cy="150813"/>
                  </a:xfrm>
                  <a:custGeom>
                    <a:avLst/>
                    <a:gdLst>
                      <a:gd name="T0" fmla="*/ 35 w 35"/>
                      <a:gd name="T1" fmla="*/ 32 h 40"/>
                      <a:gd name="T2" fmla="*/ 25 w 35"/>
                      <a:gd name="T3" fmla="*/ 22 h 40"/>
                      <a:gd name="T4" fmla="*/ 30 w 35"/>
                      <a:gd name="T5" fmla="*/ 12 h 40"/>
                      <a:gd name="T6" fmla="*/ 18 w 35"/>
                      <a:gd name="T7" fmla="*/ 0 h 40"/>
                      <a:gd name="T8" fmla="*/ 6 w 35"/>
                      <a:gd name="T9" fmla="*/ 12 h 40"/>
                      <a:gd name="T10" fmla="*/ 11 w 35"/>
                      <a:gd name="T11" fmla="*/ 22 h 40"/>
                      <a:gd name="T12" fmla="*/ 0 w 35"/>
                      <a:gd name="T13" fmla="*/ 38 h 40"/>
                      <a:gd name="T14" fmla="*/ 2 w 35"/>
                      <a:gd name="T15" fmla="*/ 40 h 40"/>
                      <a:gd name="T16" fmla="*/ 28 w 35"/>
                      <a:gd name="T17" fmla="*/ 40 h 40"/>
                      <a:gd name="T18" fmla="*/ 35 w 35"/>
                      <a:gd name="T19"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40">
                        <a:moveTo>
                          <a:pt x="35" y="32"/>
                        </a:moveTo>
                        <a:cubicBezTo>
                          <a:pt x="33" y="27"/>
                          <a:pt x="30" y="24"/>
                          <a:pt x="25" y="22"/>
                        </a:cubicBezTo>
                        <a:cubicBezTo>
                          <a:pt x="28" y="19"/>
                          <a:pt x="30" y="16"/>
                          <a:pt x="30" y="12"/>
                        </a:cubicBezTo>
                        <a:cubicBezTo>
                          <a:pt x="30" y="5"/>
                          <a:pt x="25" y="0"/>
                          <a:pt x="18" y="0"/>
                        </a:cubicBezTo>
                        <a:cubicBezTo>
                          <a:pt x="11" y="0"/>
                          <a:pt x="6" y="5"/>
                          <a:pt x="6" y="12"/>
                        </a:cubicBezTo>
                        <a:cubicBezTo>
                          <a:pt x="6" y="16"/>
                          <a:pt x="8" y="19"/>
                          <a:pt x="11" y="22"/>
                        </a:cubicBezTo>
                        <a:cubicBezTo>
                          <a:pt x="4" y="24"/>
                          <a:pt x="0" y="31"/>
                          <a:pt x="0" y="38"/>
                        </a:cubicBezTo>
                        <a:cubicBezTo>
                          <a:pt x="0" y="39"/>
                          <a:pt x="1" y="40"/>
                          <a:pt x="2" y="40"/>
                        </a:cubicBezTo>
                        <a:cubicBezTo>
                          <a:pt x="28" y="40"/>
                          <a:pt x="28" y="40"/>
                          <a:pt x="28" y="40"/>
                        </a:cubicBezTo>
                        <a:cubicBezTo>
                          <a:pt x="30" y="37"/>
                          <a:pt x="32" y="34"/>
                          <a:pt x="35"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6" name="Freeform 154"/>
                  <p:cNvSpPr/>
                  <p:nvPr/>
                </p:nvSpPr>
                <p:spPr bwMode="auto">
                  <a:xfrm>
                    <a:off x="5667375" y="3098801"/>
                    <a:ext cx="136525" cy="149225"/>
                  </a:xfrm>
                  <a:custGeom>
                    <a:avLst/>
                    <a:gdLst>
                      <a:gd name="T0" fmla="*/ 36 w 36"/>
                      <a:gd name="T1" fmla="*/ 37 h 40"/>
                      <a:gd name="T2" fmla="*/ 25 w 36"/>
                      <a:gd name="T3" fmla="*/ 22 h 40"/>
                      <a:gd name="T4" fmla="*/ 30 w 36"/>
                      <a:gd name="T5" fmla="*/ 12 h 40"/>
                      <a:gd name="T6" fmla="*/ 18 w 36"/>
                      <a:gd name="T7" fmla="*/ 0 h 40"/>
                      <a:gd name="T8" fmla="*/ 6 w 36"/>
                      <a:gd name="T9" fmla="*/ 12 h 40"/>
                      <a:gd name="T10" fmla="*/ 11 w 36"/>
                      <a:gd name="T11" fmla="*/ 22 h 40"/>
                      <a:gd name="T12" fmla="*/ 0 w 36"/>
                      <a:gd name="T13" fmla="*/ 38 h 40"/>
                      <a:gd name="T14" fmla="*/ 2 w 36"/>
                      <a:gd name="T15" fmla="*/ 40 h 40"/>
                      <a:gd name="T16" fmla="*/ 34 w 36"/>
                      <a:gd name="T17" fmla="*/ 40 h 40"/>
                      <a:gd name="T18" fmla="*/ 34 w 36"/>
                      <a:gd name="T19" fmla="*/ 40 h 40"/>
                      <a:gd name="T20" fmla="*/ 36 w 36"/>
                      <a:gd name="T21" fmla="*/ 38 h 40"/>
                      <a:gd name="T22" fmla="*/ 36 w 36"/>
                      <a:gd name="T23" fmla="*/ 3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40">
                        <a:moveTo>
                          <a:pt x="36" y="37"/>
                        </a:moveTo>
                        <a:cubicBezTo>
                          <a:pt x="36" y="30"/>
                          <a:pt x="31" y="24"/>
                          <a:pt x="25" y="22"/>
                        </a:cubicBezTo>
                        <a:cubicBezTo>
                          <a:pt x="28" y="19"/>
                          <a:pt x="30" y="16"/>
                          <a:pt x="30" y="12"/>
                        </a:cubicBezTo>
                        <a:cubicBezTo>
                          <a:pt x="30" y="5"/>
                          <a:pt x="25" y="0"/>
                          <a:pt x="18" y="0"/>
                        </a:cubicBezTo>
                        <a:cubicBezTo>
                          <a:pt x="11" y="0"/>
                          <a:pt x="6" y="5"/>
                          <a:pt x="6" y="12"/>
                        </a:cubicBezTo>
                        <a:cubicBezTo>
                          <a:pt x="6" y="16"/>
                          <a:pt x="8" y="19"/>
                          <a:pt x="11" y="22"/>
                        </a:cubicBezTo>
                        <a:cubicBezTo>
                          <a:pt x="4" y="24"/>
                          <a:pt x="0" y="31"/>
                          <a:pt x="0" y="38"/>
                        </a:cubicBezTo>
                        <a:cubicBezTo>
                          <a:pt x="0" y="39"/>
                          <a:pt x="1" y="40"/>
                          <a:pt x="2" y="40"/>
                        </a:cubicBezTo>
                        <a:cubicBezTo>
                          <a:pt x="34" y="40"/>
                          <a:pt x="34" y="40"/>
                          <a:pt x="34" y="40"/>
                        </a:cubicBezTo>
                        <a:cubicBezTo>
                          <a:pt x="34" y="40"/>
                          <a:pt x="34" y="40"/>
                          <a:pt x="34" y="40"/>
                        </a:cubicBezTo>
                        <a:cubicBezTo>
                          <a:pt x="35" y="40"/>
                          <a:pt x="36" y="39"/>
                          <a:pt x="36" y="38"/>
                        </a:cubicBezTo>
                        <a:cubicBezTo>
                          <a:pt x="36" y="38"/>
                          <a:pt x="36" y="38"/>
                          <a:pt x="36"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7" name="Freeform 155"/>
                  <p:cNvSpPr>
                    <a:spLocks noEditPoints="1"/>
                  </p:cNvSpPr>
                  <p:nvPr/>
                </p:nvSpPr>
                <p:spPr bwMode="auto">
                  <a:xfrm>
                    <a:off x="5630863" y="2887663"/>
                    <a:ext cx="209550" cy="195263"/>
                  </a:xfrm>
                  <a:custGeom>
                    <a:avLst/>
                    <a:gdLst>
                      <a:gd name="T0" fmla="*/ 50 w 56"/>
                      <a:gd name="T1" fmla="*/ 0 h 52"/>
                      <a:gd name="T2" fmla="*/ 6 w 56"/>
                      <a:gd name="T3" fmla="*/ 0 h 52"/>
                      <a:gd name="T4" fmla="*/ 0 w 56"/>
                      <a:gd name="T5" fmla="*/ 6 h 52"/>
                      <a:gd name="T6" fmla="*/ 0 w 56"/>
                      <a:gd name="T7" fmla="*/ 34 h 52"/>
                      <a:gd name="T8" fmla="*/ 6 w 56"/>
                      <a:gd name="T9" fmla="*/ 40 h 52"/>
                      <a:gd name="T10" fmla="*/ 9 w 56"/>
                      <a:gd name="T11" fmla="*/ 40 h 52"/>
                      <a:gd name="T12" fmla="*/ 21 w 56"/>
                      <a:gd name="T13" fmla="*/ 51 h 52"/>
                      <a:gd name="T14" fmla="*/ 22 w 56"/>
                      <a:gd name="T15" fmla="*/ 52 h 52"/>
                      <a:gd name="T16" fmla="*/ 23 w 56"/>
                      <a:gd name="T17" fmla="*/ 52 h 52"/>
                      <a:gd name="T18" fmla="*/ 24 w 56"/>
                      <a:gd name="T19" fmla="*/ 50 h 52"/>
                      <a:gd name="T20" fmla="*/ 24 w 56"/>
                      <a:gd name="T21" fmla="*/ 40 h 52"/>
                      <a:gd name="T22" fmla="*/ 50 w 56"/>
                      <a:gd name="T23" fmla="*/ 40 h 52"/>
                      <a:gd name="T24" fmla="*/ 56 w 56"/>
                      <a:gd name="T25" fmla="*/ 34 h 52"/>
                      <a:gd name="T26" fmla="*/ 56 w 56"/>
                      <a:gd name="T27" fmla="*/ 6 h 52"/>
                      <a:gd name="T28" fmla="*/ 50 w 56"/>
                      <a:gd name="T29" fmla="*/ 0 h 52"/>
                      <a:gd name="T30" fmla="*/ 42 w 56"/>
                      <a:gd name="T31" fmla="*/ 28 h 52"/>
                      <a:gd name="T32" fmla="*/ 14 w 56"/>
                      <a:gd name="T33" fmla="*/ 28 h 52"/>
                      <a:gd name="T34" fmla="*/ 12 w 56"/>
                      <a:gd name="T35" fmla="*/ 26 h 52"/>
                      <a:gd name="T36" fmla="*/ 14 w 56"/>
                      <a:gd name="T37" fmla="*/ 24 h 52"/>
                      <a:gd name="T38" fmla="*/ 42 w 56"/>
                      <a:gd name="T39" fmla="*/ 24 h 52"/>
                      <a:gd name="T40" fmla="*/ 44 w 56"/>
                      <a:gd name="T41" fmla="*/ 26 h 52"/>
                      <a:gd name="T42" fmla="*/ 42 w 56"/>
                      <a:gd name="T43" fmla="*/ 28 h 52"/>
                      <a:gd name="T44" fmla="*/ 42 w 56"/>
                      <a:gd name="T45" fmla="*/ 20 h 52"/>
                      <a:gd name="T46" fmla="*/ 14 w 56"/>
                      <a:gd name="T47" fmla="*/ 20 h 52"/>
                      <a:gd name="T48" fmla="*/ 12 w 56"/>
                      <a:gd name="T49" fmla="*/ 18 h 52"/>
                      <a:gd name="T50" fmla="*/ 14 w 56"/>
                      <a:gd name="T51" fmla="*/ 16 h 52"/>
                      <a:gd name="T52" fmla="*/ 42 w 56"/>
                      <a:gd name="T53" fmla="*/ 16 h 52"/>
                      <a:gd name="T54" fmla="*/ 44 w 56"/>
                      <a:gd name="T55" fmla="*/ 18 h 52"/>
                      <a:gd name="T56" fmla="*/ 42 w 56"/>
                      <a:gd name="T57" fmla="*/ 20 h 52"/>
                      <a:gd name="T58" fmla="*/ 42 w 56"/>
                      <a:gd name="T59" fmla="*/ 12 h 52"/>
                      <a:gd name="T60" fmla="*/ 14 w 56"/>
                      <a:gd name="T61" fmla="*/ 12 h 52"/>
                      <a:gd name="T62" fmla="*/ 12 w 56"/>
                      <a:gd name="T63" fmla="*/ 10 h 52"/>
                      <a:gd name="T64" fmla="*/ 14 w 56"/>
                      <a:gd name="T65" fmla="*/ 8 h 52"/>
                      <a:gd name="T66" fmla="*/ 42 w 56"/>
                      <a:gd name="T67" fmla="*/ 8 h 52"/>
                      <a:gd name="T68" fmla="*/ 44 w 56"/>
                      <a:gd name="T69" fmla="*/ 10 h 52"/>
                      <a:gd name="T70" fmla="*/ 42 w 56"/>
                      <a:gd name="T71"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6" h="52">
                        <a:moveTo>
                          <a:pt x="50" y="0"/>
                        </a:moveTo>
                        <a:cubicBezTo>
                          <a:pt x="6" y="0"/>
                          <a:pt x="6" y="0"/>
                          <a:pt x="6" y="0"/>
                        </a:cubicBezTo>
                        <a:cubicBezTo>
                          <a:pt x="3" y="0"/>
                          <a:pt x="0" y="3"/>
                          <a:pt x="0" y="6"/>
                        </a:cubicBezTo>
                        <a:cubicBezTo>
                          <a:pt x="0" y="34"/>
                          <a:pt x="0" y="34"/>
                          <a:pt x="0" y="34"/>
                        </a:cubicBezTo>
                        <a:cubicBezTo>
                          <a:pt x="0" y="37"/>
                          <a:pt x="3" y="40"/>
                          <a:pt x="6" y="40"/>
                        </a:cubicBezTo>
                        <a:cubicBezTo>
                          <a:pt x="9" y="40"/>
                          <a:pt x="9" y="40"/>
                          <a:pt x="9" y="40"/>
                        </a:cubicBezTo>
                        <a:cubicBezTo>
                          <a:pt x="21" y="51"/>
                          <a:pt x="21" y="51"/>
                          <a:pt x="21" y="51"/>
                        </a:cubicBezTo>
                        <a:cubicBezTo>
                          <a:pt x="21" y="52"/>
                          <a:pt x="21" y="52"/>
                          <a:pt x="22" y="52"/>
                        </a:cubicBezTo>
                        <a:cubicBezTo>
                          <a:pt x="22" y="52"/>
                          <a:pt x="23" y="52"/>
                          <a:pt x="23" y="52"/>
                        </a:cubicBezTo>
                        <a:cubicBezTo>
                          <a:pt x="24" y="52"/>
                          <a:pt x="24" y="51"/>
                          <a:pt x="24" y="50"/>
                        </a:cubicBezTo>
                        <a:cubicBezTo>
                          <a:pt x="24" y="40"/>
                          <a:pt x="24" y="40"/>
                          <a:pt x="24" y="40"/>
                        </a:cubicBezTo>
                        <a:cubicBezTo>
                          <a:pt x="50" y="40"/>
                          <a:pt x="50" y="40"/>
                          <a:pt x="50" y="40"/>
                        </a:cubicBezTo>
                        <a:cubicBezTo>
                          <a:pt x="53" y="40"/>
                          <a:pt x="56" y="37"/>
                          <a:pt x="56" y="34"/>
                        </a:cubicBezTo>
                        <a:cubicBezTo>
                          <a:pt x="56" y="6"/>
                          <a:pt x="56" y="6"/>
                          <a:pt x="56" y="6"/>
                        </a:cubicBezTo>
                        <a:cubicBezTo>
                          <a:pt x="56" y="3"/>
                          <a:pt x="53" y="0"/>
                          <a:pt x="50" y="0"/>
                        </a:cubicBezTo>
                        <a:close/>
                        <a:moveTo>
                          <a:pt x="42" y="28"/>
                        </a:moveTo>
                        <a:cubicBezTo>
                          <a:pt x="14" y="28"/>
                          <a:pt x="14" y="28"/>
                          <a:pt x="14" y="28"/>
                        </a:cubicBezTo>
                        <a:cubicBezTo>
                          <a:pt x="13" y="28"/>
                          <a:pt x="12" y="27"/>
                          <a:pt x="12" y="26"/>
                        </a:cubicBezTo>
                        <a:cubicBezTo>
                          <a:pt x="12" y="25"/>
                          <a:pt x="13" y="24"/>
                          <a:pt x="14" y="24"/>
                        </a:cubicBezTo>
                        <a:cubicBezTo>
                          <a:pt x="42" y="24"/>
                          <a:pt x="42" y="24"/>
                          <a:pt x="42" y="24"/>
                        </a:cubicBezTo>
                        <a:cubicBezTo>
                          <a:pt x="43" y="24"/>
                          <a:pt x="44" y="25"/>
                          <a:pt x="44" y="26"/>
                        </a:cubicBezTo>
                        <a:cubicBezTo>
                          <a:pt x="44" y="27"/>
                          <a:pt x="43" y="28"/>
                          <a:pt x="42" y="28"/>
                        </a:cubicBezTo>
                        <a:close/>
                        <a:moveTo>
                          <a:pt x="42" y="20"/>
                        </a:moveTo>
                        <a:cubicBezTo>
                          <a:pt x="14" y="20"/>
                          <a:pt x="14" y="20"/>
                          <a:pt x="14" y="20"/>
                        </a:cubicBezTo>
                        <a:cubicBezTo>
                          <a:pt x="13" y="20"/>
                          <a:pt x="12" y="19"/>
                          <a:pt x="12" y="18"/>
                        </a:cubicBezTo>
                        <a:cubicBezTo>
                          <a:pt x="12" y="17"/>
                          <a:pt x="13" y="16"/>
                          <a:pt x="14" y="16"/>
                        </a:cubicBezTo>
                        <a:cubicBezTo>
                          <a:pt x="42" y="16"/>
                          <a:pt x="42" y="16"/>
                          <a:pt x="42" y="16"/>
                        </a:cubicBezTo>
                        <a:cubicBezTo>
                          <a:pt x="43" y="16"/>
                          <a:pt x="44" y="17"/>
                          <a:pt x="44" y="18"/>
                        </a:cubicBezTo>
                        <a:cubicBezTo>
                          <a:pt x="44" y="19"/>
                          <a:pt x="43" y="20"/>
                          <a:pt x="42" y="20"/>
                        </a:cubicBezTo>
                        <a:close/>
                        <a:moveTo>
                          <a:pt x="42" y="12"/>
                        </a:moveTo>
                        <a:cubicBezTo>
                          <a:pt x="14" y="12"/>
                          <a:pt x="14" y="12"/>
                          <a:pt x="14" y="12"/>
                        </a:cubicBezTo>
                        <a:cubicBezTo>
                          <a:pt x="13" y="12"/>
                          <a:pt x="12" y="11"/>
                          <a:pt x="12" y="10"/>
                        </a:cubicBezTo>
                        <a:cubicBezTo>
                          <a:pt x="12" y="9"/>
                          <a:pt x="13" y="8"/>
                          <a:pt x="14" y="8"/>
                        </a:cubicBezTo>
                        <a:cubicBezTo>
                          <a:pt x="42" y="8"/>
                          <a:pt x="42" y="8"/>
                          <a:pt x="42" y="8"/>
                        </a:cubicBezTo>
                        <a:cubicBezTo>
                          <a:pt x="43" y="8"/>
                          <a:pt x="44" y="9"/>
                          <a:pt x="44" y="10"/>
                        </a:cubicBezTo>
                        <a:cubicBezTo>
                          <a:pt x="44" y="11"/>
                          <a:pt x="43" y="12"/>
                          <a:pt x="4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sp>
            <p:nvSpPr>
              <p:cNvPr id="57" name="TextBox 56"/>
              <p:cNvSpPr txBox="1"/>
              <p:nvPr/>
            </p:nvSpPr>
            <p:spPr>
              <a:xfrm>
                <a:off x="1558376" y="3453289"/>
                <a:ext cx="3280324" cy="492443"/>
              </a:xfrm>
              <a:prstGeom prst="rect">
                <a:avLst/>
              </a:prstGeom>
              <a:noFill/>
            </p:spPr>
            <p:txBody>
              <a:bodyPr wrap="square" lIns="0" tIns="0" rIns="0" bIns="0" rtlCol="0">
                <a:spAutoFit/>
              </a:bodyPr>
              <a:lstStyle/>
              <a:p>
                <a:r>
                  <a:rPr lang="en-US" sz="1600" dirty="0">
                    <a:solidFill>
                      <a:schemeClr val="tx1">
                        <a:lumMod val="65000"/>
                        <a:lumOff val="35000"/>
                      </a:schemeClr>
                    </a:solidFill>
                    <a:latin typeface="Avenir" panose="020B0503020203020204" pitchFamily="34" charset="0"/>
                  </a:rPr>
                  <a:t>Lorem Ipsum is simply dummy text of the printing and typesetting industry</a:t>
                </a:r>
                <a:endParaRPr lang="en-US" sz="1600" dirty="0">
                  <a:solidFill>
                    <a:schemeClr val="tx1">
                      <a:lumMod val="65000"/>
                      <a:lumOff val="35000"/>
                    </a:schemeClr>
                  </a:solidFill>
                  <a:latin typeface="Avenir" panose="020B0503020203020204" pitchFamily="34" charset="0"/>
                </a:endParaRPr>
              </a:p>
            </p:txBody>
          </p:sp>
        </p:grpSp>
        <p:grpSp>
          <p:nvGrpSpPr>
            <p:cNvPr id="69" name="Group 68"/>
            <p:cNvGrpSpPr/>
            <p:nvPr/>
          </p:nvGrpSpPr>
          <p:grpSpPr>
            <a:xfrm>
              <a:off x="721504" y="4440010"/>
              <a:ext cx="4117196" cy="541020"/>
              <a:chOff x="721504" y="4440010"/>
              <a:chExt cx="4117196" cy="541020"/>
            </a:xfrm>
          </p:grpSpPr>
          <p:grpSp>
            <p:nvGrpSpPr>
              <p:cNvPr id="44" name="Group 43"/>
              <p:cNvGrpSpPr/>
              <p:nvPr/>
            </p:nvGrpSpPr>
            <p:grpSpPr>
              <a:xfrm>
                <a:off x="721504" y="4440010"/>
                <a:ext cx="541020" cy="541020"/>
                <a:chOff x="794075" y="4086225"/>
                <a:chExt cx="541020" cy="541020"/>
              </a:xfrm>
            </p:grpSpPr>
            <p:sp>
              <p:nvSpPr>
                <p:cNvPr id="38" name="Oval 37"/>
                <p:cNvSpPr/>
                <p:nvPr/>
              </p:nvSpPr>
              <p:spPr>
                <a:xfrm>
                  <a:off x="794075" y="4086225"/>
                  <a:ext cx="541020" cy="541020"/>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0" name="Group 39"/>
                <p:cNvGrpSpPr/>
                <p:nvPr/>
              </p:nvGrpSpPr>
              <p:grpSpPr>
                <a:xfrm>
                  <a:off x="931598" y="4221362"/>
                  <a:ext cx="265975" cy="270746"/>
                  <a:chOff x="4119563" y="4332288"/>
                  <a:chExt cx="354012" cy="360363"/>
                </a:xfrm>
                <a:solidFill>
                  <a:srgbClr val="995623"/>
                </a:solidFill>
                <a:effectLst/>
              </p:grpSpPr>
              <p:sp>
                <p:nvSpPr>
                  <p:cNvPr id="41" name="Oval 124"/>
                  <p:cNvSpPr>
                    <a:spLocks noChangeArrowheads="1"/>
                  </p:cNvSpPr>
                  <p:nvPr/>
                </p:nvSpPr>
                <p:spPr bwMode="auto">
                  <a:xfrm>
                    <a:off x="4149725" y="4332288"/>
                    <a:ext cx="120650" cy="1206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2" name="Freeform 125"/>
                  <p:cNvSpPr/>
                  <p:nvPr/>
                </p:nvSpPr>
                <p:spPr bwMode="auto">
                  <a:xfrm>
                    <a:off x="4119563" y="4467226"/>
                    <a:ext cx="180975" cy="225425"/>
                  </a:xfrm>
                  <a:custGeom>
                    <a:avLst/>
                    <a:gdLst>
                      <a:gd name="T0" fmla="*/ 28 w 48"/>
                      <a:gd name="T1" fmla="*/ 0 h 60"/>
                      <a:gd name="T2" fmla="*/ 30 w 48"/>
                      <a:gd name="T3" fmla="*/ 27 h 60"/>
                      <a:gd name="T4" fmla="*/ 24 w 48"/>
                      <a:gd name="T5" fmla="*/ 33 h 60"/>
                      <a:gd name="T6" fmla="*/ 18 w 48"/>
                      <a:gd name="T7" fmla="*/ 27 h 60"/>
                      <a:gd name="T8" fmla="*/ 20 w 48"/>
                      <a:gd name="T9" fmla="*/ 0 h 60"/>
                      <a:gd name="T10" fmla="*/ 0 w 48"/>
                      <a:gd name="T11" fmla="*/ 0 h 60"/>
                      <a:gd name="T12" fmla="*/ 0 w 48"/>
                      <a:gd name="T13" fmla="*/ 2 h 60"/>
                      <a:gd name="T14" fmla="*/ 14 w 48"/>
                      <a:gd name="T15" fmla="*/ 33 h 60"/>
                      <a:gd name="T16" fmla="*/ 14 w 48"/>
                      <a:gd name="T17" fmla="*/ 60 h 60"/>
                      <a:gd name="T18" fmla="*/ 34 w 48"/>
                      <a:gd name="T19" fmla="*/ 60 h 60"/>
                      <a:gd name="T20" fmla="*/ 34 w 48"/>
                      <a:gd name="T21" fmla="*/ 33 h 60"/>
                      <a:gd name="T22" fmla="*/ 48 w 48"/>
                      <a:gd name="T23" fmla="*/ 2 h 60"/>
                      <a:gd name="T24" fmla="*/ 48 w 48"/>
                      <a:gd name="T25" fmla="*/ 0 h 60"/>
                      <a:gd name="T26" fmla="*/ 28 w 48"/>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0">
                        <a:moveTo>
                          <a:pt x="28" y="0"/>
                        </a:moveTo>
                        <a:cubicBezTo>
                          <a:pt x="30" y="27"/>
                          <a:pt x="30" y="27"/>
                          <a:pt x="30" y="27"/>
                        </a:cubicBezTo>
                        <a:cubicBezTo>
                          <a:pt x="24" y="33"/>
                          <a:pt x="24" y="33"/>
                          <a:pt x="24" y="33"/>
                        </a:cubicBezTo>
                        <a:cubicBezTo>
                          <a:pt x="18" y="27"/>
                          <a:pt x="18" y="27"/>
                          <a:pt x="18" y="27"/>
                        </a:cubicBezTo>
                        <a:cubicBezTo>
                          <a:pt x="20" y="0"/>
                          <a:pt x="20" y="0"/>
                          <a:pt x="20" y="0"/>
                        </a:cubicBezTo>
                        <a:cubicBezTo>
                          <a:pt x="0" y="0"/>
                          <a:pt x="0" y="0"/>
                          <a:pt x="0" y="0"/>
                        </a:cubicBezTo>
                        <a:cubicBezTo>
                          <a:pt x="0" y="2"/>
                          <a:pt x="0" y="2"/>
                          <a:pt x="0" y="2"/>
                        </a:cubicBezTo>
                        <a:cubicBezTo>
                          <a:pt x="0" y="16"/>
                          <a:pt x="5" y="27"/>
                          <a:pt x="14" y="33"/>
                        </a:cubicBezTo>
                        <a:cubicBezTo>
                          <a:pt x="14" y="60"/>
                          <a:pt x="14" y="60"/>
                          <a:pt x="14" y="60"/>
                        </a:cubicBezTo>
                        <a:cubicBezTo>
                          <a:pt x="34" y="60"/>
                          <a:pt x="34" y="60"/>
                          <a:pt x="34" y="60"/>
                        </a:cubicBezTo>
                        <a:cubicBezTo>
                          <a:pt x="34" y="33"/>
                          <a:pt x="34" y="33"/>
                          <a:pt x="34" y="33"/>
                        </a:cubicBezTo>
                        <a:cubicBezTo>
                          <a:pt x="43" y="27"/>
                          <a:pt x="48" y="16"/>
                          <a:pt x="48" y="2"/>
                        </a:cubicBezTo>
                        <a:cubicBezTo>
                          <a:pt x="48" y="0"/>
                          <a:pt x="48" y="0"/>
                          <a:pt x="48" y="0"/>
                        </a:cubicBezTo>
                        <a:lnTo>
                          <a:pt x="2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3" name="Freeform 126"/>
                  <p:cNvSpPr/>
                  <p:nvPr/>
                </p:nvSpPr>
                <p:spPr bwMode="auto">
                  <a:xfrm>
                    <a:off x="4314825" y="4346576"/>
                    <a:ext cx="158750" cy="331788"/>
                  </a:xfrm>
                  <a:custGeom>
                    <a:avLst/>
                    <a:gdLst>
                      <a:gd name="T0" fmla="*/ 24 w 42"/>
                      <a:gd name="T1" fmla="*/ 20 h 88"/>
                      <a:gd name="T2" fmla="*/ 40 w 42"/>
                      <a:gd name="T3" fmla="*/ 20 h 88"/>
                      <a:gd name="T4" fmla="*/ 42 w 42"/>
                      <a:gd name="T5" fmla="*/ 18 h 88"/>
                      <a:gd name="T6" fmla="*/ 42 w 42"/>
                      <a:gd name="T7" fmla="*/ 2 h 88"/>
                      <a:gd name="T8" fmla="*/ 40 w 42"/>
                      <a:gd name="T9" fmla="*/ 0 h 88"/>
                      <a:gd name="T10" fmla="*/ 24 w 42"/>
                      <a:gd name="T11" fmla="*/ 0 h 88"/>
                      <a:gd name="T12" fmla="*/ 22 w 42"/>
                      <a:gd name="T13" fmla="*/ 2 h 88"/>
                      <a:gd name="T14" fmla="*/ 22 w 42"/>
                      <a:gd name="T15" fmla="*/ 8 h 88"/>
                      <a:gd name="T16" fmla="*/ 12 w 42"/>
                      <a:gd name="T17" fmla="*/ 8 h 88"/>
                      <a:gd name="T18" fmla="*/ 10 w 42"/>
                      <a:gd name="T19" fmla="*/ 10 h 88"/>
                      <a:gd name="T20" fmla="*/ 10 w 42"/>
                      <a:gd name="T21" fmla="*/ 44 h 88"/>
                      <a:gd name="T22" fmla="*/ 2 w 42"/>
                      <a:gd name="T23" fmla="*/ 44 h 88"/>
                      <a:gd name="T24" fmla="*/ 0 w 42"/>
                      <a:gd name="T25" fmla="*/ 46 h 88"/>
                      <a:gd name="T26" fmla="*/ 2 w 42"/>
                      <a:gd name="T27" fmla="*/ 48 h 88"/>
                      <a:gd name="T28" fmla="*/ 10 w 42"/>
                      <a:gd name="T29" fmla="*/ 48 h 88"/>
                      <a:gd name="T30" fmla="*/ 10 w 42"/>
                      <a:gd name="T31" fmla="*/ 78 h 88"/>
                      <a:gd name="T32" fmla="*/ 12 w 42"/>
                      <a:gd name="T33" fmla="*/ 80 h 88"/>
                      <a:gd name="T34" fmla="*/ 22 w 42"/>
                      <a:gd name="T35" fmla="*/ 80 h 88"/>
                      <a:gd name="T36" fmla="*/ 22 w 42"/>
                      <a:gd name="T37" fmla="*/ 86 h 88"/>
                      <a:gd name="T38" fmla="*/ 24 w 42"/>
                      <a:gd name="T39" fmla="*/ 88 h 88"/>
                      <a:gd name="T40" fmla="*/ 40 w 42"/>
                      <a:gd name="T41" fmla="*/ 88 h 88"/>
                      <a:gd name="T42" fmla="*/ 42 w 42"/>
                      <a:gd name="T43" fmla="*/ 86 h 88"/>
                      <a:gd name="T44" fmla="*/ 42 w 42"/>
                      <a:gd name="T45" fmla="*/ 70 h 88"/>
                      <a:gd name="T46" fmla="*/ 40 w 42"/>
                      <a:gd name="T47" fmla="*/ 68 h 88"/>
                      <a:gd name="T48" fmla="*/ 24 w 42"/>
                      <a:gd name="T49" fmla="*/ 68 h 88"/>
                      <a:gd name="T50" fmla="*/ 22 w 42"/>
                      <a:gd name="T51" fmla="*/ 70 h 88"/>
                      <a:gd name="T52" fmla="*/ 22 w 42"/>
                      <a:gd name="T53" fmla="*/ 76 h 88"/>
                      <a:gd name="T54" fmla="*/ 14 w 42"/>
                      <a:gd name="T55" fmla="*/ 76 h 88"/>
                      <a:gd name="T56" fmla="*/ 14 w 42"/>
                      <a:gd name="T57" fmla="*/ 48 h 88"/>
                      <a:gd name="T58" fmla="*/ 22 w 42"/>
                      <a:gd name="T59" fmla="*/ 48 h 88"/>
                      <a:gd name="T60" fmla="*/ 22 w 42"/>
                      <a:gd name="T61" fmla="*/ 54 h 88"/>
                      <a:gd name="T62" fmla="*/ 24 w 42"/>
                      <a:gd name="T63" fmla="*/ 56 h 88"/>
                      <a:gd name="T64" fmla="*/ 40 w 42"/>
                      <a:gd name="T65" fmla="*/ 56 h 88"/>
                      <a:gd name="T66" fmla="*/ 42 w 42"/>
                      <a:gd name="T67" fmla="*/ 54 h 88"/>
                      <a:gd name="T68" fmla="*/ 42 w 42"/>
                      <a:gd name="T69" fmla="*/ 38 h 88"/>
                      <a:gd name="T70" fmla="*/ 40 w 42"/>
                      <a:gd name="T71" fmla="*/ 36 h 88"/>
                      <a:gd name="T72" fmla="*/ 24 w 42"/>
                      <a:gd name="T73" fmla="*/ 36 h 88"/>
                      <a:gd name="T74" fmla="*/ 22 w 42"/>
                      <a:gd name="T75" fmla="*/ 38 h 88"/>
                      <a:gd name="T76" fmla="*/ 22 w 42"/>
                      <a:gd name="T77" fmla="*/ 44 h 88"/>
                      <a:gd name="T78" fmla="*/ 14 w 42"/>
                      <a:gd name="T79" fmla="*/ 44 h 88"/>
                      <a:gd name="T80" fmla="*/ 14 w 42"/>
                      <a:gd name="T81" fmla="*/ 12 h 88"/>
                      <a:gd name="T82" fmla="*/ 22 w 42"/>
                      <a:gd name="T83" fmla="*/ 12 h 88"/>
                      <a:gd name="T84" fmla="*/ 22 w 42"/>
                      <a:gd name="T85" fmla="*/ 18 h 88"/>
                      <a:gd name="T86" fmla="*/ 24 w 42"/>
                      <a:gd name="T87" fmla="*/ 2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 h="88">
                        <a:moveTo>
                          <a:pt x="24" y="20"/>
                        </a:moveTo>
                        <a:cubicBezTo>
                          <a:pt x="40" y="20"/>
                          <a:pt x="40" y="20"/>
                          <a:pt x="40" y="20"/>
                        </a:cubicBezTo>
                        <a:cubicBezTo>
                          <a:pt x="41" y="20"/>
                          <a:pt x="42" y="19"/>
                          <a:pt x="42" y="18"/>
                        </a:cubicBezTo>
                        <a:cubicBezTo>
                          <a:pt x="42" y="2"/>
                          <a:pt x="42" y="2"/>
                          <a:pt x="42" y="2"/>
                        </a:cubicBezTo>
                        <a:cubicBezTo>
                          <a:pt x="42" y="1"/>
                          <a:pt x="41" y="0"/>
                          <a:pt x="40" y="0"/>
                        </a:cubicBezTo>
                        <a:cubicBezTo>
                          <a:pt x="24" y="0"/>
                          <a:pt x="24" y="0"/>
                          <a:pt x="24" y="0"/>
                        </a:cubicBezTo>
                        <a:cubicBezTo>
                          <a:pt x="23" y="0"/>
                          <a:pt x="22" y="1"/>
                          <a:pt x="22" y="2"/>
                        </a:cubicBezTo>
                        <a:cubicBezTo>
                          <a:pt x="22" y="8"/>
                          <a:pt x="22" y="8"/>
                          <a:pt x="22" y="8"/>
                        </a:cubicBezTo>
                        <a:cubicBezTo>
                          <a:pt x="12" y="8"/>
                          <a:pt x="12" y="8"/>
                          <a:pt x="12" y="8"/>
                        </a:cubicBezTo>
                        <a:cubicBezTo>
                          <a:pt x="11" y="8"/>
                          <a:pt x="10" y="9"/>
                          <a:pt x="10" y="10"/>
                        </a:cubicBezTo>
                        <a:cubicBezTo>
                          <a:pt x="10" y="44"/>
                          <a:pt x="10" y="44"/>
                          <a:pt x="10" y="44"/>
                        </a:cubicBezTo>
                        <a:cubicBezTo>
                          <a:pt x="2" y="44"/>
                          <a:pt x="2" y="44"/>
                          <a:pt x="2" y="44"/>
                        </a:cubicBezTo>
                        <a:cubicBezTo>
                          <a:pt x="1" y="44"/>
                          <a:pt x="0" y="45"/>
                          <a:pt x="0" y="46"/>
                        </a:cubicBezTo>
                        <a:cubicBezTo>
                          <a:pt x="0" y="47"/>
                          <a:pt x="1" y="48"/>
                          <a:pt x="2" y="48"/>
                        </a:cubicBezTo>
                        <a:cubicBezTo>
                          <a:pt x="10" y="48"/>
                          <a:pt x="10" y="48"/>
                          <a:pt x="10" y="48"/>
                        </a:cubicBezTo>
                        <a:cubicBezTo>
                          <a:pt x="10" y="78"/>
                          <a:pt x="10" y="78"/>
                          <a:pt x="10" y="78"/>
                        </a:cubicBezTo>
                        <a:cubicBezTo>
                          <a:pt x="10" y="79"/>
                          <a:pt x="11" y="80"/>
                          <a:pt x="12" y="80"/>
                        </a:cubicBezTo>
                        <a:cubicBezTo>
                          <a:pt x="22" y="80"/>
                          <a:pt x="22" y="80"/>
                          <a:pt x="22" y="80"/>
                        </a:cubicBezTo>
                        <a:cubicBezTo>
                          <a:pt x="22" y="86"/>
                          <a:pt x="22" y="86"/>
                          <a:pt x="22" y="86"/>
                        </a:cubicBezTo>
                        <a:cubicBezTo>
                          <a:pt x="22" y="87"/>
                          <a:pt x="23" y="88"/>
                          <a:pt x="24" y="88"/>
                        </a:cubicBezTo>
                        <a:cubicBezTo>
                          <a:pt x="40" y="88"/>
                          <a:pt x="40" y="88"/>
                          <a:pt x="40" y="88"/>
                        </a:cubicBezTo>
                        <a:cubicBezTo>
                          <a:pt x="41" y="88"/>
                          <a:pt x="42" y="87"/>
                          <a:pt x="42" y="86"/>
                        </a:cubicBezTo>
                        <a:cubicBezTo>
                          <a:pt x="42" y="70"/>
                          <a:pt x="42" y="70"/>
                          <a:pt x="42" y="70"/>
                        </a:cubicBezTo>
                        <a:cubicBezTo>
                          <a:pt x="42" y="69"/>
                          <a:pt x="41" y="68"/>
                          <a:pt x="40" y="68"/>
                        </a:cubicBezTo>
                        <a:cubicBezTo>
                          <a:pt x="24" y="68"/>
                          <a:pt x="24" y="68"/>
                          <a:pt x="24" y="68"/>
                        </a:cubicBezTo>
                        <a:cubicBezTo>
                          <a:pt x="23" y="68"/>
                          <a:pt x="22" y="69"/>
                          <a:pt x="22" y="70"/>
                        </a:cubicBezTo>
                        <a:cubicBezTo>
                          <a:pt x="22" y="76"/>
                          <a:pt x="22" y="76"/>
                          <a:pt x="22" y="76"/>
                        </a:cubicBezTo>
                        <a:cubicBezTo>
                          <a:pt x="14" y="76"/>
                          <a:pt x="14" y="76"/>
                          <a:pt x="14" y="76"/>
                        </a:cubicBezTo>
                        <a:cubicBezTo>
                          <a:pt x="14" y="48"/>
                          <a:pt x="14" y="48"/>
                          <a:pt x="14" y="48"/>
                        </a:cubicBezTo>
                        <a:cubicBezTo>
                          <a:pt x="22" y="48"/>
                          <a:pt x="22" y="48"/>
                          <a:pt x="22" y="48"/>
                        </a:cubicBezTo>
                        <a:cubicBezTo>
                          <a:pt x="22" y="54"/>
                          <a:pt x="22" y="54"/>
                          <a:pt x="22" y="54"/>
                        </a:cubicBezTo>
                        <a:cubicBezTo>
                          <a:pt x="22" y="55"/>
                          <a:pt x="23" y="56"/>
                          <a:pt x="24" y="56"/>
                        </a:cubicBezTo>
                        <a:cubicBezTo>
                          <a:pt x="40" y="56"/>
                          <a:pt x="40" y="56"/>
                          <a:pt x="40" y="56"/>
                        </a:cubicBezTo>
                        <a:cubicBezTo>
                          <a:pt x="41" y="56"/>
                          <a:pt x="42" y="55"/>
                          <a:pt x="42" y="54"/>
                        </a:cubicBezTo>
                        <a:cubicBezTo>
                          <a:pt x="42" y="38"/>
                          <a:pt x="42" y="38"/>
                          <a:pt x="42" y="38"/>
                        </a:cubicBezTo>
                        <a:cubicBezTo>
                          <a:pt x="42" y="37"/>
                          <a:pt x="41" y="36"/>
                          <a:pt x="40" y="36"/>
                        </a:cubicBezTo>
                        <a:cubicBezTo>
                          <a:pt x="24" y="36"/>
                          <a:pt x="24" y="36"/>
                          <a:pt x="24" y="36"/>
                        </a:cubicBezTo>
                        <a:cubicBezTo>
                          <a:pt x="23" y="36"/>
                          <a:pt x="22" y="37"/>
                          <a:pt x="22" y="38"/>
                        </a:cubicBezTo>
                        <a:cubicBezTo>
                          <a:pt x="22" y="44"/>
                          <a:pt x="22" y="44"/>
                          <a:pt x="22" y="44"/>
                        </a:cubicBezTo>
                        <a:cubicBezTo>
                          <a:pt x="14" y="44"/>
                          <a:pt x="14" y="44"/>
                          <a:pt x="14" y="44"/>
                        </a:cubicBezTo>
                        <a:cubicBezTo>
                          <a:pt x="14" y="12"/>
                          <a:pt x="14" y="12"/>
                          <a:pt x="14" y="12"/>
                        </a:cubicBezTo>
                        <a:cubicBezTo>
                          <a:pt x="22" y="12"/>
                          <a:pt x="22" y="12"/>
                          <a:pt x="22" y="12"/>
                        </a:cubicBezTo>
                        <a:cubicBezTo>
                          <a:pt x="22" y="18"/>
                          <a:pt x="22" y="18"/>
                          <a:pt x="22" y="18"/>
                        </a:cubicBezTo>
                        <a:cubicBezTo>
                          <a:pt x="22" y="19"/>
                          <a:pt x="23" y="20"/>
                          <a:pt x="2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sp>
            <p:nvSpPr>
              <p:cNvPr id="66" name="TextBox 65"/>
              <p:cNvSpPr txBox="1"/>
              <p:nvPr/>
            </p:nvSpPr>
            <p:spPr>
              <a:xfrm>
                <a:off x="1558376" y="4464299"/>
                <a:ext cx="3280324" cy="492443"/>
              </a:xfrm>
              <a:prstGeom prst="rect">
                <a:avLst/>
              </a:prstGeom>
              <a:noFill/>
            </p:spPr>
            <p:txBody>
              <a:bodyPr wrap="square" lIns="0" tIns="0" rIns="0" bIns="0" rtlCol="0">
                <a:spAutoFit/>
              </a:bodyPr>
              <a:lstStyle/>
              <a:p>
                <a:r>
                  <a:rPr lang="en-US" sz="1600" dirty="0">
                    <a:solidFill>
                      <a:schemeClr val="tx1">
                        <a:lumMod val="65000"/>
                        <a:lumOff val="35000"/>
                      </a:schemeClr>
                    </a:solidFill>
                    <a:latin typeface="Avenir" panose="020B0503020203020204" pitchFamily="34" charset="0"/>
                  </a:rPr>
                  <a:t>Lorem Ipsum is simply dummy text of the printing and typesetting industry</a:t>
                </a:r>
                <a:endParaRPr lang="en-US" sz="1600" dirty="0">
                  <a:solidFill>
                    <a:schemeClr val="tx1">
                      <a:lumMod val="65000"/>
                      <a:lumOff val="35000"/>
                    </a:schemeClr>
                  </a:solidFill>
                  <a:latin typeface="Avenir" panose="020B0503020203020204" pitchFamily="34" charset="0"/>
                </a:endParaRPr>
              </a:p>
            </p:txBody>
          </p:sp>
        </p:grpSp>
        <p:grpSp>
          <p:nvGrpSpPr>
            <p:cNvPr id="68" name="Group 67"/>
            <p:cNvGrpSpPr/>
            <p:nvPr/>
          </p:nvGrpSpPr>
          <p:grpSpPr>
            <a:xfrm>
              <a:off x="721504" y="5451021"/>
              <a:ext cx="4117196" cy="541020"/>
              <a:chOff x="721504" y="5451021"/>
              <a:chExt cx="4117196" cy="541020"/>
            </a:xfrm>
          </p:grpSpPr>
          <p:grpSp>
            <p:nvGrpSpPr>
              <p:cNvPr id="56" name="Group 55"/>
              <p:cNvGrpSpPr/>
              <p:nvPr/>
            </p:nvGrpSpPr>
            <p:grpSpPr>
              <a:xfrm>
                <a:off x="721504" y="5451021"/>
                <a:ext cx="541020" cy="541020"/>
                <a:chOff x="794075" y="4933950"/>
                <a:chExt cx="541020" cy="541020"/>
              </a:xfrm>
            </p:grpSpPr>
            <p:sp>
              <p:nvSpPr>
                <p:cNvPr id="39" name="Oval 38"/>
                <p:cNvSpPr/>
                <p:nvPr/>
              </p:nvSpPr>
              <p:spPr>
                <a:xfrm>
                  <a:off x="794075" y="4933950"/>
                  <a:ext cx="541020" cy="541020"/>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5" name="Group 44"/>
                <p:cNvGrpSpPr/>
                <p:nvPr/>
              </p:nvGrpSpPr>
              <p:grpSpPr>
                <a:xfrm>
                  <a:off x="929212" y="5068491"/>
                  <a:ext cx="270746" cy="271938"/>
                  <a:chOff x="8445501" y="1787525"/>
                  <a:chExt cx="360363" cy="361950"/>
                </a:xfrm>
                <a:solidFill>
                  <a:srgbClr val="995623"/>
                </a:solidFill>
                <a:effectLst/>
              </p:grpSpPr>
              <p:sp>
                <p:nvSpPr>
                  <p:cNvPr id="46" name="Freeform 311"/>
                  <p:cNvSpPr/>
                  <p:nvPr/>
                </p:nvSpPr>
                <p:spPr bwMode="auto">
                  <a:xfrm>
                    <a:off x="8489951" y="2089150"/>
                    <a:ext cx="104775" cy="60325"/>
                  </a:xfrm>
                  <a:custGeom>
                    <a:avLst/>
                    <a:gdLst>
                      <a:gd name="T0" fmla="*/ 26 w 28"/>
                      <a:gd name="T1" fmla="*/ 0 h 16"/>
                      <a:gd name="T2" fmla="*/ 24 w 28"/>
                      <a:gd name="T3" fmla="*/ 0 h 16"/>
                      <a:gd name="T4" fmla="*/ 4 w 28"/>
                      <a:gd name="T5" fmla="*/ 0 h 16"/>
                      <a:gd name="T6" fmla="*/ 2 w 28"/>
                      <a:gd name="T7" fmla="*/ 0 h 16"/>
                      <a:gd name="T8" fmla="*/ 0 w 28"/>
                      <a:gd name="T9" fmla="*/ 2 h 16"/>
                      <a:gd name="T10" fmla="*/ 0 w 28"/>
                      <a:gd name="T11" fmla="*/ 14 h 16"/>
                      <a:gd name="T12" fmla="*/ 2 w 28"/>
                      <a:gd name="T13" fmla="*/ 16 h 16"/>
                      <a:gd name="T14" fmla="*/ 26 w 28"/>
                      <a:gd name="T15" fmla="*/ 16 h 16"/>
                      <a:gd name="T16" fmla="*/ 28 w 28"/>
                      <a:gd name="T17" fmla="*/ 14 h 16"/>
                      <a:gd name="T18" fmla="*/ 28 w 28"/>
                      <a:gd name="T19" fmla="*/ 2 h 16"/>
                      <a:gd name="T20" fmla="*/ 26 w 2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6">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7" name="Freeform 312"/>
                  <p:cNvSpPr/>
                  <p:nvPr/>
                </p:nvSpPr>
                <p:spPr bwMode="auto">
                  <a:xfrm>
                    <a:off x="8445501" y="1882775"/>
                    <a:ext cx="134938" cy="190500"/>
                  </a:xfrm>
                  <a:custGeom>
                    <a:avLst/>
                    <a:gdLst>
                      <a:gd name="T0" fmla="*/ 15 w 36"/>
                      <a:gd name="T1" fmla="*/ 51 h 51"/>
                      <a:gd name="T2" fmla="*/ 36 w 36"/>
                      <a:gd name="T3" fmla="*/ 51 h 51"/>
                      <a:gd name="T4" fmla="*/ 36 w 36"/>
                      <a:gd name="T5" fmla="*/ 39 h 51"/>
                      <a:gd name="T6" fmla="*/ 36 w 36"/>
                      <a:gd name="T7" fmla="*/ 38 h 51"/>
                      <a:gd name="T8" fmla="*/ 30 w 36"/>
                      <a:gd name="T9" fmla="*/ 22 h 51"/>
                      <a:gd name="T10" fmla="*/ 22 w 36"/>
                      <a:gd name="T11" fmla="*/ 19 h 51"/>
                      <a:gd name="T12" fmla="*/ 19 w 36"/>
                      <a:gd name="T13" fmla="*/ 27 h 51"/>
                      <a:gd name="T14" fmla="*/ 20 w 36"/>
                      <a:gd name="T15" fmla="*/ 33 h 51"/>
                      <a:gd name="T16" fmla="*/ 14 w 36"/>
                      <a:gd name="T17" fmla="*/ 26 h 51"/>
                      <a:gd name="T18" fmla="*/ 7 w 36"/>
                      <a:gd name="T19" fmla="*/ 2 h 51"/>
                      <a:gd name="T20" fmla="*/ 1 w 36"/>
                      <a:gd name="T21" fmla="*/ 1 h 51"/>
                      <a:gd name="T22" fmla="*/ 0 w 36"/>
                      <a:gd name="T23" fmla="*/ 3 h 51"/>
                      <a:gd name="T24" fmla="*/ 0 w 36"/>
                      <a:gd name="T25" fmla="*/ 35 h 51"/>
                      <a:gd name="T26" fmla="*/ 1 w 36"/>
                      <a:gd name="T27" fmla="*/ 37 h 51"/>
                      <a:gd name="T28" fmla="*/ 15 w 36"/>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1">
                        <a:moveTo>
                          <a:pt x="15" y="51"/>
                        </a:moveTo>
                        <a:cubicBezTo>
                          <a:pt x="36" y="51"/>
                          <a:pt x="36" y="51"/>
                          <a:pt x="36" y="51"/>
                        </a:cubicBezTo>
                        <a:cubicBezTo>
                          <a:pt x="36" y="39"/>
                          <a:pt x="36" y="39"/>
                          <a:pt x="36" y="39"/>
                        </a:cubicBezTo>
                        <a:cubicBezTo>
                          <a:pt x="36" y="39"/>
                          <a:pt x="36" y="39"/>
                          <a:pt x="36" y="38"/>
                        </a:cubicBezTo>
                        <a:cubicBezTo>
                          <a:pt x="36" y="38"/>
                          <a:pt x="32" y="26"/>
                          <a:pt x="30" y="22"/>
                        </a:cubicBezTo>
                        <a:cubicBezTo>
                          <a:pt x="28" y="19"/>
                          <a:pt x="24" y="18"/>
                          <a:pt x="22" y="19"/>
                        </a:cubicBezTo>
                        <a:cubicBezTo>
                          <a:pt x="20" y="20"/>
                          <a:pt x="18" y="23"/>
                          <a:pt x="19" y="27"/>
                        </a:cubicBezTo>
                        <a:cubicBezTo>
                          <a:pt x="20" y="33"/>
                          <a:pt x="20" y="33"/>
                          <a:pt x="20" y="33"/>
                        </a:cubicBezTo>
                        <a:cubicBezTo>
                          <a:pt x="14" y="26"/>
                          <a:pt x="14" y="26"/>
                          <a:pt x="14" y="26"/>
                        </a:cubicBezTo>
                        <a:cubicBezTo>
                          <a:pt x="14" y="13"/>
                          <a:pt x="12" y="5"/>
                          <a:pt x="7" y="2"/>
                        </a:cubicBezTo>
                        <a:cubicBezTo>
                          <a:pt x="4" y="0"/>
                          <a:pt x="2" y="1"/>
                          <a:pt x="1" y="1"/>
                        </a:cubicBezTo>
                        <a:cubicBezTo>
                          <a:pt x="1" y="1"/>
                          <a:pt x="0" y="2"/>
                          <a:pt x="0" y="3"/>
                        </a:cubicBezTo>
                        <a:cubicBezTo>
                          <a:pt x="0" y="35"/>
                          <a:pt x="0" y="35"/>
                          <a:pt x="0" y="35"/>
                        </a:cubicBezTo>
                        <a:cubicBezTo>
                          <a:pt x="0" y="36"/>
                          <a:pt x="0" y="36"/>
                          <a:pt x="1" y="37"/>
                        </a:cubicBezTo>
                        <a:cubicBezTo>
                          <a:pt x="4" y="39"/>
                          <a:pt x="12" y="48"/>
                          <a:pt x="15"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8" name="Freeform 313"/>
                  <p:cNvSpPr/>
                  <p:nvPr/>
                </p:nvSpPr>
                <p:spPr bwMode="auto">
                  <a:xfrm>
                    <a:off x="8655051" y="2089150"/>
                    <a:ext cx="104775" cy="60325"/>
                  </a:xfrm>
                  <a:custGeom>
                    <a:avLst/>
                    <a:gdLst>
                      <a:gd name="T0" fmla="*/ 26 w 28"/>
                      <a:gd name="T1" fmla="*/ 0 h 16"/>
                      <a:gd name="T2" fmla="*/ 24 w 28"/>
                      <a:gd name="T3" fmla="*/ 0 h 16"/>
                      <a:gd name="T4" fmla="*/ 4 w 28"/>
                      <a:gd name="T5" fmla="*/ 0 h 16"/>
                      <a:gd name="T6" fmla="*/ 2 w 28"/>
                      <a:gd name="T7" fmla="*/ 0 h 16"/>
                      <a:gd name="T8" fmla="*/ 0 w 28"/>
                      <a:gd name="T9" fmla="*/ 2 h 16"/>
                      <a:gd name="T10" fmla="*/ 0 w 28"/>
                      <a:gd name="T11" fmla="*/ 14 h 16"/>
                      <a:gd name="T12" fmla="*/ 2 w 28"/>
                      <a:gd name="T13" fmla="*/ 16 h 16"/>
                      <a:gd name="T14" fmla="*/ 26 w 28"/>
                      <a:gd name="T15" fmla="*/ 16 h 16"/>
                      <a:gd name="T16" fmla="*/ 28 w 28"/>
                      <a:gd name="T17" fmla="*/ 14 h 16"/>
                      <a:gd name="T18" fmla="*/ 28 w 28"/>
                      <a:gd name="T19" fmla="*/ 2 h 16"/>
                      <a:gd name="T20" fmla="*/ 26 w 2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6">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9" name="Freeform 314"/>
                  <p:cNvSpPr/>
                  <p:nvPr/>
                </p:nvSpPr>
                <p:spPr bwMode="auto">
                  <a:xfrm>
                    <a:off x="8670926" y="1882775"/>
                    <a:ext cx="134938" cy="190500"/>
                  </a:xfrm>
                  <a:custGeom>
                    <a:avLst/>
                    <a:gdLst>
                      <a:gd name="T0" fmla="*/ 35 w 36"/>
                      <a:gd name="T1" fmla="*/ 1 h 51"/>
                      <a:gd name="T2" fmla="*/ 29 w 36"/>
                      <a:gd name="T3" fmla="*/ 2 h 51"/>
                      <a:gd name="T4" fmla="*/ 22 w 36"/>
                      <a:gd name="T5" fmla="*/ 26 h 51"/>
                      <a:gd name="T6" fmla="*/ 16 w 36"/>
                      <a:gd name="T7" fmla="*/ 33 h 51"/>
                      <a:gd name="T8" fmla="*/ 17 w 36"/>
                      <a:gd name="T9" fmla="*/ 27 h 51"/>
                      <a:gd name="T10" fmla="*/ 14 w 36"/>
                      <a:gd name="T11" fmla="*/ 19 h 51"/>
                      <a:gd name="T12" fmla="*/ 6 w 36"/>
                      <a:gd name="T13" fmla="*/ 22 h 51"/>
                      <a:gd name="T14" fmla="*/ 0 w 36"/>
                      <a:gd name="T15" fmla="*/ 38 h 51"/>
                      <a:gd name="T16" fmla="*/ 0 w 36"/>
                      <a:gd name="T17" fmla="*/ 39 h 51"/>
                      <a:gd name="T18" fmla="*/ 0 w 36"/>
                      <a:gd name="T19" fmla="*/ 51 h 51"/>
                      <a:gd name="T20" fmla="*/ 21 w 36"/>
                      <a:gd name="T21" fmla="*/ 51 h 51"/>
                      <a:gd name="T22" fmla="*/ 35 w 36"/>
                      <a:gd name="T23" fmla="*/ 36 h 51"/>
                      <a:gd name="T24" fmla="*/ 36 w 36"/>
                      <a:gd name="T25" fmla="*/ 35 h 51"/>
                      <a:gd name="T26" fmla="*/ 36 w 36"/>
                      <a:gd name="T27" fmla="*/ 3 h 51"/>
                      <a:gd name="T28" fmla="*/ 35 w 36"/>
                      <a:gd name="T2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1">
                        <a:moveTo>
                          <a:pt x="35" y="1"/>
                        </a:moveTo>
                        <a:cubicBezTo>
                          <a:pt x="34" y="1"/>
                          <a:pt x="32" y="0"/>
                          <a:pt x="29" y="2"/>
                        </a:cubicBezTo>
                        <a:cubicBezTo>
                          <a:pt x="24" y="5"/>
                          <a:pt x="22" y="13"/>
                          <a:pt x="22" y="26"/>
                        </a:cubicBezTo>
                        <a:cubicBezTo>
                          <a:pt x="16" y="33"/>
                          <a:pt x="16" y="33"/>
                          <a:pt x="16" y="33"/>
                        </a:cubicBezTo>
                        <a:cubicBezTo>
                          <a:pt x="17" y="27"/>
                          <a:pt x="17" y="27"/>
                          <a:pt x="17" y="27"/>
                        </a:cubicBezTo>
                        <a:cubicBezTo>
                          <a:pt x="18" y="23"/>
                          <a:pt x="16" y="20"/>
                          <a:pt x="14" y="19"/>
                        </a:cubicBezTo>
                        <a:cubicBezTo>
                          <a:pt x="12" y="18"/>
                          <a:pt x="8" y="19"/>
                          <a:pt x="6" y="22"/>
                        </a:cubicBezTo>
                        <a:cubicBezTo>
                          <a:pt x="4" y="26"/>
                          <a:pt x="0" y="38"/>
                          <a:pt x="0" y="38"/>
                        </a:cubicBezTo>
                        <a:cubicBezTo>
                          <a:pt x="0" y="39"/>
                          <a:pt x="0" y="39"/>
                          <a:pt x="0" y="39"/>
                        </a:cubicBezTo>
                        <a:cubicBezTo>
                          <a:pt x="0" y="51"/>
                          <a:pt x="0" y="51"/>
                          <a:pt x="0" y="51"/>
                        </a:cubicBezTo>
                        <a:cubicBezTo>
                          <a:pt x="21" y="51"/>
                          <a:pt x="21" y="51"/>
                          <a:pt x="21" y="51"/>
                        </a:cubicBezTo>
                        <a:cubicBezTo>
                          <a:pt x="24" y="48"/>
                          <a:pt x="33" y="39"/>
                          <a:pt x="35" y="36"/>
                        </a:cubicBezTo>
                        <a:cubicBezTo>
                          <a:pt x="36" y="36"/>
                          <a:pt x="36" y="36"/>
                          <a:pt x="36" y="35"/>
                        </a:cubicBezTo>
                        <a:cubicBezTo>
                          <a:pt x="36" y="3"/>
                          <a:pt x="36" y="3"/>
                          <a:pt x="36" y="3"/>
                        </a:cubicBezTo>
                        <a:cubicBezTo>
                          <a:pt x="36" y="2"/>
                          <a:pt x="35" y="1"/>
                          <a:pt x="3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0" name="Freeform 315"/>
                  <p:cNvSpPr/>
                  <p:nvPr/>
                </p:nvSpPr>
                <p:spPr bwMode="auto">
                  <a:xfrm>
                    <a:off x="8599488" y="1863725"/>
                    <a:ext cx="52388" cy="82550"/>
                  </a:xfrm>
                  <a:custGeom>
                    <a:avLst/>
                    <a:gdLst>
                      <a:gd name="T0" fmla="*/ 33 w 33"/>
                      <a:gd name="T1" fmla="*/ 0 h 52"/>
                      <a:gd name="T2" fmla="*/ 0 w 33"/>
                      <a:gd name="T3" fmla="*/ 0 h 52"/>
                      <a:gd name="T4" fmla="*/ 16 w 33"/>
                      <a:gd name="T5" fmla="*/ 52 h 52"/>
                      <a:gd name="T6" fmla="*/ 33 w 33"/>
                      <a:gd name="T7" fmla="*/ 0 h 52"/>
                    </a:gdLst>
                    <a:ahLst/>
                    <a:cxnLst>
                      <a:cxn ang="0">
                        <a:pos x="T0" y="T1"/>
                      </a:cxn>
                      <a:cxn ang="0">
                        <a:pos x="T2" y="T3"/>
                      </a:cxn>
                      <a:cxn ang="0">
                        <a:pos x="T4" y="T5"/>
                      </a:cxn>
                      <a:cxn ang="0">
                        <a:pos x="T6" y="T7"/>
                      </a:cxn>
                    </a:cxnLst>
                    <a:rect l="0" t="0" r="r" b="b"/>
                    <a:pathLst>
                      <a:path w="33" h="52">
                        <a:moveTo>
                          <a:pt x="33" y="0"/>
                        </a:moveTo>
                        <a:lnTo>
                          <a:pt x="0" y="0"/>
                        </a:lnTo>
                        <a:lnTo>
                          <a:pt x="16" y="52"/>
                        </a:lnTo>
                        <a:lnTo>
                          <a:pt x="3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1" name="Freeform 316"/>
                  <p:cNvSpPr/>
                  <p:nvPr/>
                </p:nvSpPr>
                <p:spPr bwMode="auto">
                  <a:xfrm>
                    <a:off x="8523288" y="1795463"/>
                    <a:ext cx="53975" cy="52388"/>
                  </a:xfrm>
                  <a:custGeom>
                    <a:avLst/>
                    <a:gdLst>
                      <a:gd name="T0" fmla="*/ 34 w 34"/>
                      <a:gd name="T1" fmla="*/ 33 h 33"/>
                      <a:gd name="T2" fmla="*/ 26 w 34"/>
                      <a:gd name="T3" fmla="*/ 0 h 33"/>
                      <a:gd name="T4" fmla="*/ 0 w 34"/>
                      <a:gd name="T5" fmla="*/ 33 h 33"/>
                      <a:gd name="T6" fmla="*/ 34 w 34"/>
                      <a:gd name="T7" fmla="*/ 33 h 33"/>
                    </a:gdLst>
                    <a:ahLst/>
                    <a:cxnLst>
                      <a:cxn ang="0">
                        <a:pos x="T0" y="T1"/>
                      </a:cxn>
                      <a:cxn ang="0">
                        <a:pos x="T2" y="T3"/>
                      </a:cxn>
                      <a:cxn ang="0">
                        <a:pos x="T4" y="T5"/>
                      </a:cxn>
                      <a:cxn ang="0">
                        <a:pos x="T6" y="T7"/>
                      </a:cxn>
                    </a:cxnLst>
                    <a:rect l="0" t="0" r="r" b="b"/>
                    <a:pathLst>
                      <a:path w="34" h="33">
                        <a:moveTo>
                          <a:pt x="34" y="33"/>
                        </a:moveTo>
                        <a:lnTo>
                          <a:pt x="26" y="0"/>
                        </a:lnTo>
                        <a:lnTo>
                          <a:pt x="0" y="33"/>
                        </a:lnTo>
                        <a:lnTo>
                          <a:pt x="34"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2" name="Freeform 317"/>
                  <p:cNvSpPr/>
                  <p:nvPr/>
                </p:nvSpPr>
                <p:spPr bwMode="auto">
                  <a:xfrm>
                    <a:off x="8580438" y="1787525"/>
                    <a:ext cx="90488" cy="60325"/>
                  </a:xfrm>
                  <a:custGeom>
                    <a:avLst/>
                    <a:gdLst>
                      <a:gd name="T0" fmla="*/ 0 w 57"/>
                      <a:gd name="T1" fmla="*/ 0 h 38"/>
                      <a:gd name="T2" fmla="*/ 7 w 57"/>
                      <a:gd name="T3" fmla="*/ 38 h 38"/>
                      <a:gd name="T4" fmla="*/ 47 w 57"/>
                      <a:gd name="T5" fmla="*/ 38 h 38"/>
                      <a:gd name="T6" fmla="*/ 57 w 57"/>
                      <a:gd name="T7" fmla="*/ 0 h 38"/>
                      <a:gd name="T8" fmla="*/ 0 w 57"/>
                      <a:gd name="T9" fmla="*/ 0 h 38"/>
                    </a:gdLst>
                    <a:ahLst/>
                    <a:cxnLst>
                      <a:cxn ang="0">
                        <a:pos x="T0" y="T1"/>
                      </a:cxn>
                      <a:cxn ang="0">
                        <a:pos x="T2" y="T3"/>
                      </a:cxn>
                      <a:cxn ang="0">
                        <a:pos x="T4" y="T5"/>
                      </a:cxn>
                      <a:cxn ang="0">
                        <a:pos x="T6" y="T7"/>
                      </a:cxn>
                      <a:cxn ang="0">
                        <a:pos x="T8" y="T9"/>
                      </a:cxn>
                    </a:cxnLst>
                    <a:rect l="0" t="0" r="r" b="b"/>
                    <a:pathLst>
                      <a:path w="57" h="38">
                        <a:moveTo>
                          <a:pt x="0" y="0"/>
                        </a:moveTo>
                        <a:lnTo>
                          <a:pt x="7" y="38"/>
                        </a:lnTo>
                        <a:lnTo>
                          <a:pt x="47" y="38"/>
                        </a:lnTo>
                        <a:lnTo>
                          <a:pt x="57"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3" name="Freeform 318"/>
                  <p:cNvSpPr/>
                  <p:nvPr/>
                </p:nvSpPr>
                <p:spPr bwMode="auto">
                  <a:xfrm>
                    <a:off x="8632826" y="1863725"/>
                    <a:ext cx="93663" cy="104775"/>
                  </a:xfrm>
                  <a:custGeom>
                    <a:avLst/>
                    <a:gdLst>
                      <a:gd name="T0" fmla="*/ 21 w 59"/>
                      <a:gd name="T1" fmla="*/ 0 h 66"/>
                      <a:gd name="T2" fmla="*/ 0 w 59"/>
                      <a:gd name="T3" fmla="*/ 66 h 66"/>
                      <a:gd name="T4" fmla="*/ 0 w 59"/>
                      <a:gd name="T5" fmla="*/ 66 h 66"/>
                      <a:gd name="T6" fmla="*/ 59 w 59"/>
                      <a:gd name="T7" fmla="*/ 0 h 66"/>
                      <a:gd name="T8" fmla="*/ 21 w 59"/>
                      <a:gd name="T9" fmla="*/ 0 h 66"/>
                    </a:gdLst>
                    <a:ahLst/>
                    <a:cxnLst>
                      <a:cxn ang="0">
                        <a:pos x="T0" y="T1"/>
                      </a:cxn>
                      <a:cxn ang="0">
                        <a:pos x="T2" y="T3"/>
                      </a:cxn>
                      <a:cxn ang="0">
                        <a:pos x="T4" y="T5"/>
                      </a:cxn>
                      <a:cxn ang="0">
                        <a:pos x="T6" y="T7"/>
                      </a:cxn>
                      <a:cxn ang="0">
                        <a:pos x="T8" y="T9"/>
                      </a:cxn>
                    </a:cxnLst>
                    <a:rect l="0" t="0" r="r" b="b"/>
                    <a:pathLst>
                      <a:path w="59" h="66">
                        <a:moveTo>
                          <a:pt x="21" y="0"/>
                        </a:moveTo>
                        <a:lnTo>
                          <a:pt x="0" y="66"/>
                        </a:lnTo>
                        <a:lnTo>
                          <a:pt x="0" y="66"/>
                        </a:lnTo>
                        <a:lnTo>
                          <a:pt x="59" y="0"/>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4" name="Freeform 319"/>
                  <p:cNvSpPr/>
                  <p:nvPr/>
                </p:nvSpPr>
                <p:spPr bwMode="auto">
                  <a:xfrm>
                    <a:off x="8674101" y="1795463"/>
                    <a:ext cx="52388" cy="52388"/>
                  </a:xfrm>
                  <a:custGeom>
                    <a:avLst/>
                    <a:gdLst>
                      <a:gd name="T0" fmla="*/ 0 w 33"/>
                      <a:gd name="T1" fmla="*/ 33 h 33"/>
                      <a:gd name="T2" fmla="*/ 33 w 33"/>
                      <a:gd name="T3" fmla="*/ 33 h 33"/>
                      <a:gd name="T4" fmla="*/ 7 w 33"/>
                      <a:gd name="T5" fmla="*/ 0 h 33"/>
                      <a:gd name="T6" fmla="*/ 0 w 33"/>
                      <a:gd name="T7" fmla="*/ 33 h 33"/>
                    </a:gdLst>
                    <a:ahLst/>
                    <a:cxnLst>
                      <a:cxn ang="0">
                        <a:pos x="T0" y="T1"/>
                      </a:cxn>
                      <a:cxn ang="0">
                        <a:pos x="T2" y="T3"/>
                      </a:cxn>
                      <a:cxn ang="0">
                        <a:pos x="T4" y="T5"/>
                      </a:cxn>
                      <a:cxn ang="0">
                        <a:pos x="T6" y="T7"/>
                      </a:cxn>
                    </a:cxnLst>
                    <a:rect l="0" t="0" r="r" b="b"/>
                    <a:pathLst>
                      <a:path w="33" h="33">
                        <a:moveTo>
                          <a:pt x="0" y="33"/>
                        </a:moveTo>
                        <a:lnTo>
                          <a:pt x="33" y="33"/>
                        </a:lnTo>
                        <a:lnTo>
                          <a:pt x="7" y="0"/>
                        </a:lnTo>
                        <a:lnTo>
                          <a:pt x="0"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5" name="Freeform 320"/>
                  <p:cNvSpPr/>
                  <p:nvPr/>
                </p:nvSpPr>
                <p:spPr bwMode="auto">
                  <a:xfrm>
                    <a:off x="8523288" y="1863725"/>
                    <a:ext cx="95250" cy="107950"/>
                  </a:xfrm>
                  <a:custGeom>
                    <a:avLst/>
                    <a:gdLst>
                      <a:gd name="T0" fmla="*/ 60 w 60"/>
                      <a:gd name="T1" fmla="*/ 66 h 68"/>
                      <a:gd name="T2" fmla="*/ 36 w 60"/>
                      <a:gd name="T3" fmla="*/ 0 h 68"/>
                      <a:gd name="T4" fmla="*/ 0 w 60"/>
                      <a:gd name="T5" fmla="*/ 0 h 68"/>
                      <a:gd name="T6" fmla="*/ 60 w 60"/>
                      <a:gd name="T7" fmla="*/ 68 h 68"/>
                      <a:gd name="T8" fmla="*/ 60 w 60"/>
                      <a:gd name="T9" fmla="*/ 66 h 68"/>
                    </a:gdLst>
                    <a:ahLst/>
                    <a:cxnLst>
                      <a:cxn ang="0">
                        <a:pos x="T0" y="T1"/>
                      </a:cxn>
                      <a:cxn ang="0">
                        <a:pos x="T2" y="T3"/>
                      </a:cxn>
                      <a:cxn ang="0">
                        <a:pos x="T4" y="T5"/>
                      </a:cxn>
                      <a:cxn ang="0">
                        <a:pos x="T6" y="T7"/>
                      </a:cxn>
                      <a:cxn ang="0">
                        <a:pos x="T8" y="T9"/>
                      </a:cxn>
                    </a:cxnLst>
                    <a:rect l="0" t="0" r="r" b="b"/>
                    <a:pathLst>
                      <a:path w="60" h="68">
                        <a:moveTo>
                          <a:pt x="60" y="66"/>
                        </a:moveTo>
                        <a:lnTo>
                          <a:pt x="36" y="0"/>
                        </a:lnTo>
                        <a:lnTo>
                          <a:pt x="0" y="0"/>
                        </a:lnTo>
                        <a:lnTo>
                          <a:pt x="60" y="68"/>
                        </a:lnTo>
                        <a:lnTo>
                          <a:pt x="60"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sp>
            <p:nvSpPr>
              <p:cNvPr id="67" name="TextBox 66"/>
              <p:cNvSpPr txBox="1"/>
              <p:nvPr/>
            </p:nvSpPr>
            <p:spPr>
              <a:xfrm>
                <a:off x="1558376" y="5475310"/>
                <a:ext cx="3280324" cy="492443"/>
              </a:xfrm>
              <a:prstGeom prst="rect">
                <a:avLst/>
              </a:prstGeom>
              <a:noFill/>
            </p:spPr>
            <p:txBody>
              <a:bodyPr wrap="square" lIns="0" tIns="0" rIns="0" bIns="0" rtlCol="0">
                <a:spAutoFit/>
              </a:bodyPr>
              <a:lstStyle/>
              <a:p>
                <a:r>
                  <a:rPr lang="en-US" sz="1600" dirty="0">
                    <a:solidFill>
                      <a:schemeClr val="tx1">
                        <a:lumMod val="65000"/>
                        <a:lumOff val="35000"/>
                      </a:schemeClr>
                    </a:solidFill>
                    <a:latin typeface="Avenir" panose="020B0503020203020204" pitchFamily="34" charset="0"/>
                  </a:rPr>
                  <a:t>Lorem Ipsum is simply dummy text of the printing and typesetting industry</a:t>
                </a:r>
                <a:endParaRPr lang="en-US" sz="1600" dirty="0">
                  <a:solidFill>
                    <a:schemeClr val="tx1">
                      <a:lumMod val="65000"/>
                      <a:lumOff val="35000"/>
                    </a:schemeClr>
                  </a:solidFill>
                  <a:latin typeface="Avenir" panose="020B0503020203020204" pitchFamily="34" charset="0"/>
                </a:endParaRPr>
              </a:p>
            </p:txBody>
          </p:sp>
        </p:grpSp>
      </p:grpSp>
      <p:grpSp>
        <p:nvGrpSpPr>
          <p:cNvPr id="98" name="Group 97"/>
          <p:cNvGrpSpPr/>
          <p:nvPr/>
        </p:nvGrpSpPr>
        <p:grpSpPr>
          <a:xfrm>
            <a:off x="119960" y="845120"/>
            <a:ext cx="357724" cy="372247"/>
            <a:chOff x="297760" y="400620"/>
            <a:chExt cx="357724" cy="372247"/>
          </a:xfrm>
        </p:grpSpPr>
        <p:sp>
          <p:nvSpPr>
            <p:cNvPr id="88" name="Rectangle 87"/>
            <p:cNvSpPr/>
            <p:nvPr/>
          </p:nvSpPr>
          <p:spPr>
            <a:xfrm>
              <a:off x="297760" y="735905"/>
              <a:ext cx="357724" cy="36962"/>
            </a:xfrm>
            <a:prstGeom prst="rect">
              <a:avLst/>
            </a:prstGeom>
            <a:solidFill>
              <a:srgbClr val="C96731">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297760" y="568261"/>
              <a:ext cx="357724" cy="36962"/>
            </a:xfrm>
            <a:prstGeom prst="rect">
              <a:avLst/>
            </a:prstGeom>
            <a:solidFill>
              <a:srgbClr val="C96731">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p:cNvSpPr/>
            <p:nvPr/>
          </p:nvSpPr>
          <p:spPr>
            <a:xfrm>
              <a:off x="297760" y="400620"/>
              <a:ext cx="357724" cy="36962"/>
            </a:xfrm>
            <a:prstGeom prst="rect">
              <a:avLst/>
            </a:prstGeom>
            <a:solidFill>
              <a:srgbClr val="C96731">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9" name="Picture 98"/>
          <p:cNvPicPr>
            <a:picLocks noChangeAspect="1"/>
          </p:cNvPicPr>
          <p:nvPr/>
        </p:nvPicPr>
        <p:blipFill>
          <a:blip r:embed="rId6"/>
          <a:stretch>
            <a:fillRect/>
          </a:stretch>
        </p:blipFill>
        <p:spPr>
          <a:xfrm>
            <a:off x="11259061" y="6458184"/>
            <a:ext cx="761489" cy="21566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Picture 85"/>
          <p:cNvPicPr>
            <a:picLocks noChangeAspect="1"/>
          </p:cNvPicPr>
          <p:nvPr/>
        </p:nvPicPr>
        <p:blipFill rotWithShape="1">
          <a:blip r:embed="rId1">
            <a:extLst>
              <a:ext uri="{28A0092B-C50C-407E-A947-70E740481C1C}">
                <a14:useLocalDpi xmlns:a14="http://schemas.microsoft.com/office/drawing/2010/main" val="0"/>
              </a:ext>
            </a:extLst>
          </a:blip>
          <a:srcRect l="37112" t="7375" r="8863" b="10285"/>
          <a:stretch>
            <a:fillRect/>
          </a:stretch>
        </p:blipFill>
        <p:spPr>
          <a:xfrm>
            <a:off x="9605964" y="4229100"/>
            <a:ext cx="2586037" cy="2628900"/>
          </a:xfrm>
          <a:custGeom>
            <a:avLst/>
            <a:gdLst>
              <a:gd name="connsiteX0" fmla="*/ 0 w 2586037"/>
              <a:gd name="connsiteY0" fmla="*/ 0 h 2628900"/>
              <a:gd name="connsiteX1" fmla="*/ 2586037 w 2586037"/>
              <a:gd name="connsiteY1" fmla="*/ 0 h 2628900"/>
              <a:gd name="connsiteX2" fmla="*/ 2586037 w 2586037"/>
              <a:gd name="connsiteY2" fmla="*/ 2628900 h 2628900"/>
              <a:gd name="connsiteX3" fmla="*/ 0 w 2586037"/>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2586037" h="2628900">
                <a:moveTo>
                  <a:pt x="0" y="0"/>
                </a:moveTo>
                <a:lnTo>
                  <a:pt x="2586037" y="0"/>
                </a:lnTo>
                <a:lnTo>
                  <a:pt x="2586037" y="2628900"/>
                </a:lnTo>
                <a:lnTo>
                  <a:pt x="0" y="2628900"/>
                </a:lnTo>
                <a:close/>
              </a:path>
            </a:pathLst>
          </a:custGeom>
        </p:spPr>
      </p:pic>
      <p:pic>
        <p:nvPicPr>
          <p:cNvPr id="83" name="Picture 82"/>
          <p:cNvPicPr>
            <a:picLocks noChangeAspect="1"/>
          </p:cNvPicPr>
          <p:nvPr/>
        </p:nvPicPr>
        <p:blipFill>
          <a:blip r:embed="rId2">
            <a:extLst>
              <a:ext uri="{28A0092B-C50C-407E-A947-70E740481C1C}">
                <a14:useLocalDpi xmlns:a14="http://schemas.microsoft.com/office/drawing/2010/main" val="0"/>
              </a:ext>
            </a:extLst>
          </a:blip>
          <a:srcRect l="4665" t="4896" r="7867" b="13275"/>
          <a:stretch>
            <a:fillRect/>
          </a:stretch>
        </p:blipFill>
        <p:spPr>
          <a:xfrm>
            <a:off x="5943600" y="0"/>
            <a:ext cx="3571875" cy="2228850"/>
          </a:xfrm>
          <a:custGeom>
            <a:avLst/>
            <a:gdLst>
              <a:gd name="connsiteX0" fmla="*/ 0 w 3571875"/>
              <a:gd name="connsiteY0" fmla="*/ 0 h 2228850"/>
              <a:gd name="connsiteX1" fmla="*/ 3571875 w 3571875"/>
              <a:gd name="connsiteY1" fmla="*/ 0 h 2228850"/>
              <a:gd name="connsiteX2" fmla="*/ 3571875 w 3571875"/>
              <a:gd name="connsiteY2" fmla="*/ 2228850 h 2228850"/>
              <a:gd name="connsiteX3" fmla="*/ 0 w 3571875"/>
              <a:gd name="connsiteY3" fmla="*/ 2228850 h 2228850"/>
            </a:gdLst>
            <a:ahLst/>
            <a:cxnLst>
              <a:cxn ang="0">
                <a:pos x="connsiteX0" y="connsiteY0"/>
              </a:cxn>
              <a:cxn ang="0">
                <a:pos x="connsiteX1" y="connsiteY1"/>
              </a:cxn>
              <a:cxn ang="0">
                <a:pos x="connsiteX2" y="connsiteY2"/>
              </a:cxn>
              <a:cxn ang="0">
                <a:pos x="connsiteX3" y="connsiteY3"/>
              </a:cxn>
            </a:cxnLst>
            <a:rect l="l" t="t" r="r" b="b"/>
            <a:pathLst>
              <a:path w="3571875" h="2228850">
                <a:moveTo>
                  <a:pt x="0" y="0"/>
                </a:moveTo>
                <a:lnTo>
                  <a:pt x="3571875" y="0"/>
                </a:lnTo>
                <a:lnTo>
                  <a:pt x="3571875" y="2228850"/>
                </a:lnTo>
                <a:lnTo>
                  <a:pt x="0" y="2228850"/>
                </a:lnTo>
                <a:close/>
              </a:path>
            </a:pathLst>
          </a:custGeom>
        </p:spPr>
      </p:pic>
      <p:pic>
        <p:nvPicPr>
          <p:cNvPr id="80" name="Picture 79"/>
          <p:cNvPicPr>
            <a:picLocks noChangeAspect="1"/>
          </p:cNvPicPr>
          <p:nvPr/>
        </p:nvPicPr>
        <p:blipFill rotWithShape="1">
          <a:blip r:embed="rId3">
            <a:extLst>
              <a:ext uri="{28A0092B-C50C-407E-A947-70E740481C1C}">
                <a14:useLocalDpi xmlns:a14="http://schemas.microsoft.com/office/drawing/2010/main" val="0"/>
              </a:ext>
            </a:extLst>
          </a:blip>
          <a:srcRect l="2051" t="57098" r="1795" b="4444"/>
          <a:stretch>
            <a:fillRect/>
          </a:stretch>
        </p:blipFill>
        <p:spPr>
          <a:xfrm>
            <a:off x="5943600" y="4714876"/>
            <a:ext cx="3571875" cy="2143125"/>
          </a:xfrm>
          <a:custGeom>
            <a:avLst/>
            <a:gdLst>
              <a:gd name="connsiteX0" fmla="*/ 0 w 3571875"/>
              <a:gd name="connsiteY0" fmla="*/ 0 h 2143125"/>
              <a:gd name="connsiteX1" fmla="*/ 3571875 w 3571875"/>
              <a:gd name="connsiteY1" fmla="*/ 0 h 2143125"/>
              <a:gd name="connsiteX2" fmla="*/ 3571875 w 3571875"/>
              <a:gd name="connsiteY2" fmla="*/ 2143125 h 2143125"/>
              <a:gd name="connsiteX3" fmla="*/ 0 w 3571875"/>
              <a:gd name="connsiteY3" fmla="*/ 2143125 h 2143125"/>
            </a:gdLst>
            <a:ahLst/>
            <a:cxnLst>
              <a:cxn ang="0">
                <a:pos x="connsiteX0" y="connsiteY0"/>
              </a:cxn>
              <a:cxn ang="0">
                <a:pos x="connsiteX1" y="connsiteY1"/>
              </a:cxn>
              <a:cxn ang="0">
                <a:pos x="connsiteX2" y="connsiteY2"/>
              </a:cxn>
              <a:cxn ang="0">
                <a:pos x="connsiteX3" y="connsiteY3"/>
              </a:cxn>
            </a:cxnLst>
            <a:rect l="l" t="t" r="r" b="b"/>
            <a:pathLst>
              <a:path w="3571875" h="2143125">
                <a:moveTo>
                  <a:pt x="0" y="0"/>
                </a:moveTo>
                <a:lnTo>
                  <a:pt x="3571875" y="0"/>
                </a:lnTo>
                <a:lnTo>
                  <a:pt x="3571875" y="2143125"/>
                </a:lnTo>
                <a:lnTo>
                  <a:pt x="0" y="2143125"/>
                </a:lnTo>
                <a:close/>
              </a:path>
            </a:pathLst>
          </a:custGeom>
        </p:spPr>
      </p:pic>
      <p:pic>
        <p:nvPicPr>
          <p:cNvPr id="77" name="Picture 76"/>
          <p:cNvPicPr>
            <a:picLocks noChangeAspect="1"/>
          </p:cNvPicPr>
          <p:nvPr/>
        </p:nvPicPr>
        <p:blipFill rotWithShape="1">
          <a:blip r:embed="rId4">
            <a:extLst>
              <a:ext uri="{28A0092B-C50C-407E-A947-70E740481C1C}">
                <a14:useLocalDpi xmlns:a14="http://schemas.microsoft.com/office/drawing/2010/main" val="0"/>
              </a:ext>
            </a:extLst>
          </a:blip>
          <a:srcRect l="3543" t="509" r="1108" b="58300"/>
          <a:stretch>
            <a:fillRect/>
          </a:stretch>
        </p:blipFill>
        <p:spPr>
          <a:xfrm>
            <a:off x="5943601" y="2314574"/>
            <a:ext cx="3571875" cy="2314575"/>
          </a:xfrm>
          <a:custGeom>
            <a:avLst/>
            <a:gdLst>
              <a:gd name="connsiteX0" fmla="*/ 0 w 3571875"/>
              <a:gd name="connsiteY0" fmla="*/ 0 h 2314575"/>
              <a:gd name="connsiteX1" fmla="*/ 3571875 w 3571875"/>
              <a:gd name="connsiteY1" fmla="*/ 0 h 2314575"/>
              <a:gd name="connsiteX2" fmla="*/ 3571875 w 3571875"/>
              <a:gd name="connsiteY2" fmla="*/ 2314575 h 2314575"/>
              <a:gd name="connsiteX3" fmla="*/ 0 w 3571875"/>
              <a:gd name="connsiteY3" fmla="*/ 2314575 h 2314575"/>
            </a:gdLst>
            <a:ahLst/>
            <a:cxnLst>
              <a:cxn ang="0">
                <a:pos x="connsiteX0" y="connsiteY0"/>
              </a:cxn>
              <a:cxn ang="0">
                <a:pos x="connsiteX1" y="connsiteY1"/>
              </a:cxn>
              <a:cxn ang="0">
                <a:pos x="connsiteX2" y="connsiteY2"/>
              </a:cxn>
              <a:cxn ang="0">
                <a:pos x="connsiteX3" y="connsiteY3"/>
              </a:cxn>
            </a:cxnLst>
            <a:rect l="l" t="t" r="r" b="b"/>
            <a:pathLst>
              <a:path w="3571875" h="2314575">
                <a:moveTo>
                  <a:pt x="0" y="0"/>
                </a:moveTo>
                <a:lnTo>
                  <a:pt x="3571875" y="0"/>
                </a:lnTo>
                <a:lnTo>
                  <a:pt x="3571875" y="2314575"/>
                </a:lnTo>
                <a:lnTo>
                  <a:pt x="0" y="2314575"/>
                </a:lnTo>
                <a:close/>
              </a:path>
            </a:pathLst>
          </a:custGeom>
        </p:spPr>
      </p:pic>
      <p:pic>
        <p:nvPicPr>
          <p:cNvPr id="74" name="Picture 73"/>
          <p:cNvPicPr>
            <a:picLocks noChangeAspect="1"/>
          </p:cNvPicPr>
          <p:nvPr/>
        </p:nvPicPr>
        <p:blipFill rotWithShape="1">
          <a:blip r:embed="rId5">
            <a:extLst>
              <a:ext uri="{28A0092B-C50C-407E-A947-70E740481C1C}">
                <a14:useLocalDpi xmlns:a14="http://schemas.microsoft.com/office/drawing/2010/main" val="0"/>
              </a:ext>
            </a:extLst>
          </a:blip>
          <a:srcRect l="1604" t="1" r="4463" b="-258"/>
          <a:stretch>
            <a:fillRect/>
          </a:stretch>
        </p:blipFill>
        <p:spPr>
          <a:xfrm>
            <a:off x="9605963" y="1"/>
            <a:ext cx="2586038" cy="4140199"/>
          </a:xfrm>
          <a:custGeom>
            <a:avLst/>
            <a:gdLst>
              <a:gd name="connsiteX0" fmla="*/ 0 w 2586038"/>
              <a:gd name="connsiteY0" fmla="*/ 0 h 4140199"/>
              <a:gd name="connsiteX1" fmla="*/ 2586038 w 2586038"/>
              <a:gd name="connsiteY1" fmla="*/ 0 h 4140199"/>
              <a:gd name="connsiteX2" fmla="*/ 2586038 w 2586038"/>
              <a:gd name="connsiteY2" fmla="*/ 4140199 h 4140199"/>
              <a:gd name="connsiteX3" fmla="*/ 0 w 2586038"/>
              <a:gd name="connsiteY3" fmla="*/ 4140199 h 4140199"/>
            </a:gdLst>
            <a:ahLst/>
            <a:cxnLst>
              <a:cxn ang="0">
                <a:pos x="connsiteX0" y="connsiteY0"/>
              </a:cxn>
              <a:cxn ang="0">
                <a:pos x="connsiteX1" y="connsiteY1"/>
              </a:cxn>
              <a:cxn ang="0">
                <a:pos x="connsiteX2" y="connsiteY2"/>
              </a:cxn>
              <a:cxn ang="0">
                <a:pos x="connsiteX3" y="connsiteY3"/>
              </a:cxn>
            </a:cxnLst>
            <a:rect l="l" t="t" r="r" b="b"/>
            <a:pathLst>
              <a:path w="2586038" h="4140199">
                <a:moveTo>
                  <a:pt x="0" y="0"/>
                </a:moveTo>
                <a:lnTo>
                  <a:pt x="2586038" y="0"/>
                </a:lnTo>
                <a:lnTo>
                  <a:pt x="2586038" y="4140199"/>
                </a:lnTo>
                <a:lnTo>
                  <a:pt x="0" y="4140199"/>
                </a:lnTo>
                <a:close/>
              </a:path>
            </a:pathLst>
          </a:custGeom>
        </p:spPr>
      </p:pic>
      <p:grpSp>
        <p:nvGrpSpPr>
          <p:cNvPr id="71" name="Group 70"/>
          <p:cNvGrpSpPr/>
          <p:nvPr/>
        </p:nvGrpSpPr>
        <p:grpSpPr>
          <a:xfrm>
            <a:off x="696589" y="670832"/>
            <a:ext cx="4669548" cy="5321209"/>
            <a:chOff x="696589" y="670832"/>
            <a:chExt cx="4669548" cy="5321209"/>
          </a:xfrm>
        </p:grpSpPr>
        <p:sp>
          <p:nvSpPr>
            <p:cNvPr id="11" name="TextBox 10"/>
            <p:cNvSpPr txBox="1"/>
            <p:nvPr/>
          </p:nvSpPr>
          <p:spPr>
            <a:xfrm>
              <a:off x="696589" y="670832"/>
              <a:ext cx="4669548" cy="738664"/>
            </a:xfrm>
            <a:prstGeom prst="rect">
              <a:avLst/>
            </a:prstGeom>
            <a:noFill/>
          </p:spPr>
          <p:txBody>
            <a:bodyPr wrap="none" lIns="0" tIns="0" rIns="0" bIns="0" rtlCol="0">
              <a:spAutoFit/>
            </a:bodyPr>
            <a:lstStyle/>
            <a:p>
              <a:r>
                <a:rPr lang="en-US" sz="4800" dirty="0">
                  <a:solidFill>
                    <a:srgbClr val="995623"/>
                  </a:solidFill>
                  <a:latin typeface="Adobe Caslon Pro Bold" panose="0205070206050A020403" pitchFamily="18" charset="0"/>
                </a:rPr>
                <a:t>Image &amp; Content</a:t>
              </a:r>
              <a:endParaRPr lang="en-US" sz="4800" dirty="0">
                <a:solidFill>
                  <a:srgbClr val="995623"/>
                </a:solidFill>
                <a:latin typeface="Adobe Caslon Pro Bold" panose="0205070206050A020403" pitchFamily="18" charset="0"/>
              </a:endParaRPr>
            </a:p>
          </p:txBody>
        </p:sp>
        <p:sp>
          <p:nvSpPr>
            <p:cNvPr id="12" name="TextBox 11"/>
            <p:cNvSpPr txBox="1"/>
            <p:nvPr/>
          </p:nvSpPr>
          <p:spPr>
            <a:xfrm>
              <a:off x="774605" y="1805797"/>
              <a:ext cx="4421510" cy="1477328"/>
            </a:xfrm>
            <a:prstGeom prst="rect">
              <a:avLst/>
            </a:prstGeom>
            <a:noFill/>
          </p:spPr>
          <p:txBody>
            <a:bodyPr wrap="square" lIns="0" tIns="0" rIns="0" bIns="0" rtlCol="0">
              <a:spAutoFit/>
            </a:bodyPr>
            <a:lstStyle/>
            <a:p>
              <a:r>
                <a:rPr lang="en-US" sz="1600" dirty="0">
                  <a:solidFill>
                    <a:schemeClr val="tx1">
                      <a:lumMod val="65000"/>
                      <a:lumOff val="35000"/>
                    </a:schemeClr>
                  </a:solidFill>
                  <a:latin typeface="Avenir" panose="020B0503020203020204" pitchFamily="34" charset="0"/>
                </a:rPr>
                <a:t>Lorem Ipsum is simply dummy text of the printing and typesetting industry. Lorem Ipsum has been the industry's standard dummy text ever since the 1500s, when an unknown printer took a galley of type and scrambled it to make a type specimen book.</a:t>
              </a:r>
              <a:endParaRPr lang="en-US" sz="1600" dirty="0">
                <a:solidFill>
                  <a:schemeClr val="tx1">
                    <a:lumMod val="65000"/>
                    <a:lumOff val="35000"/>
                  </a:schemeClr>
                </a:solidFill>
                <a:latin typeface="Avenir" panose="020B0503020203020204" pitchFamily="34" charset="0"/>
              </a:endParaRPr>
            </a:p>
          </p:txBody>
        </p:sp>
        <p:grpSp>
          <p:nvGrpSpPr>
            <p:cNvPr id="70" name="Group 69"/>
            <p:cNvGrpSpPr/>
            <p:nvPr/>
          </p:nvGrpSpPr>
          <p:grpSpPr>
            <a:xfrm>
              <a:off x="721504" y="3429000"/>
              <a:ext cx="4117196" cy="541020"/>
              <a:chOff x="721504" y="3429000"/>
              <a:chExt cx="4117196" cy="541020"/>
            </a:xfrm>
          </p:grpSpPr>
          <p:grpSp>
            <p:nvGrpSpPr>
              <p:cNvPr id="6" name="Group 5"/>
              <p:cNvGrpSpPr/>
              <p:nvPr/>
            </p:nvGrpSpPr>
            <p:grpSpPr>
              <a:xfrm>
                <a:off x="721504" y="3429000"/>
                <a:ext cx="541020" cy="541020"/>
                <a:chOff x="794075" y="3429000"/>
                <a:chExt cx="541020" cy="541020"/>
              </a:xfrm>
            </p:grpSpPr>
            <p:sp>
              <p:nvSpPr>
                <p:cNvPr id="3" name="Oval 2"/>
                <p:cNvSpPr/>
                <p:nvPr/>
              </p:nvSpPr>
              <p:spPr>
                <a:xfrm>
                  <a:off x="794075" y="3429000"/>
                  <a:ext cx="541020" cy="541020"/>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3" name="Group 32"/>
                <p:cNvGrpSpPr/>
                <p:nvPr/>
              </p:nvGrpSpPr>
              <p:grpSpPr>
                <a:xfrm>
                  <a:off x="929213" y="3564137"/>
                  <a:ext cx="270745" cy="270746"/>
                  <a:chOff x="5554663" y="2887663"/>
                  <a:chExt cx="360362" cy="360363"/>
                </a:xfrm>
                <a:solidFill>
                  <a:srgbClr val="995623"/>
                </a:solidFill>
                <a:effectLst/>
              </p:grpSpPr>
              <p:sp>
                <p:nvSpPr>
                  <p:cNvPr id="34" name="Freeform 152"/>
                  <p:cNvSpPr/>
                  <p:nvPr/>
                </p:nvSpPr>
                <p:spPr bwMode="auto">
                  <a:xfrm>
                    <a:off x="5784850" y="3052763"/>
                    <a:ext cx="130175" cy="150813"/>
                  </a:xfrm>
                  <a:custGeom>
                    <a:avLst/>
                    <a:gdLst>
                      <a:gd name="T0" fmla="*/ 35 w 35"/>
                      <a:gd name="T1" fmla="*/ 37 h 40"/>
                      <a:gd name="T2" fmla="*/ 24 w 35"/>
                      <a:gd name="T3" fmla="*/ 22 h 40"/>
                      <a:gd name="T4" fmla="*/ 29 w 35"/>
                      <a:gd name="T5" fmla="*/ 12 h 40"/>
                      <a:gd name="T6" fmla="*/ 17 w 35"/>
                      <a:gd name="T7" fmla="*/ 0 h 40"/>
                      <a:gd name="T8" fmla="*/ 5 w 35"/>
                      <a:gd name="T9" fmla="*/ 12 h 40"/>
                      <a:gd name="T10" fmla="*/ 10 w 35"/>
                      <a:gd name="T11" fmla="*/ 22 h 40"/>
                      <a:gd name="T12" fmla="*/ 0 w 35"/>
                      <a:gd name="T13" fmla="*/ 32 h 40"/>
                      <a:gd name="T14" fmla="*/ 7 w 35"/>
                      <a:gd name="T15" fmla="*/ 40 h 40"/>
                      <a:gd name="T16" fmla="*/ 33 w 35"/>
                      <a:gd name="T17" fmla="*/ 40 h 40"/>
                      <a:gd name="T18" fmla="*/ 33 w 35"/>
                      <a:gd name="T19" fmla="*/ 40 h 40"/>
                      <a:gd name="T20" fmla="*/ 35 w 35"/>
                      <a:gd name="T21" fmla="*/ 38 h 40"/>
                      <a:gd name="T22" fmla="*/ 35 w 35"/>
                      <a:gd name="T23" fmla="*/ 3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40">
                        <a:moveTo>
                          <a:pt x="35" y="37"/>
                        </a:moveTo>
                        <a:cubicBezTo>
                          <a:pt x="35" y="30"/>
                          <a:pt x="30" y="24"/>
                          <a:pt x="24" y="22"/>
                        </a:cubicBezTo>
                        <a:cubicBezTo>
                          <a:pt x="27" y="19"/>
                          <a:pt x="29" y="16"/>
                          <a:pt x="29" y="12"/>
                        </a:cubicBezTo>
                        <a:cubicBezTo>
                          <a:pt x="29" y="5"/>
                          <a:pt x="24" y="0"/>
                          <a:pt x="17" y="0"/>
                        </a:cubicBezTo>
                        <a:cubicBezTo>
                          <a:pt x="10" y="0"/>
                          <a:pt x="5" y="5"/>
                          <a:pt x="5" y="12"/>
                        </a:cubicBezTo>
                        <a:cubicBezTo>
                          <a:pt x="5" y="16"/>
                          <a:pt x="7" y="19"/>
                          <a:pt x="10" y="22"/>
                        </a:cubicBezTo>
                        <a:cubicBezTo>
                          <a:pt x="5" y="24"/>
                          <a:pt x="2" y="28"/>
                          <a:pt x="0" y="32"/>
                        </a:cubicBezTo>
                        <a:cubicBezTo>
                          <a:pt x="3" y="34"/>
                          <a:pt x="5" y="37"/>
                          <a:pt x="7" y="40"/>
                        </a:cubicBezTo>
                        <a:cubicBezTo>
                          <a:pt x="33" y="40"/>
                          <a:pt x="33" y="40"/>
                          <a:pt x="33" y="40"/>
                        </a:cubicBezTo>
                        <a:cubicBezTo>
                          <a:pt x="33" y="40"/>
                          <a:pt x="33" y="40"/>
                          <a:pt x="33" y="40"/>
                        </a:cubicBezTo>
                        <a:cubicBezTo>
                          <a:pt x="34" y="40"/>
                          <a:pt x="35" y="39"/>
                          <a:pt x="35" y="38"/>
                        </a:cubicBezTo>
                        <a:cubicBezTo>
                          <a:pt x="35" y="38"/>
                          <a:pt x="35" y="38"/>
                          <a:pt x="35"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5" name="Freeform 153"/>
                  <p:cNvSpPr/>
                  <p:nvPr/>
                </p:nvSpPr>
                <p:spPr bwMode="auto">
                  <a:xfrm>
                    <a:off x="5554663" y="3052763"/>
                    <a:ext cx="131763" cy="150813"/>
                  </a:xfrm>
                  <a:custGeom>
                    <a:avLst/>
                    <a:gdLst>
                      <a:gd name="T0" fmla="*/ 35 w 35"/>
                      <a:gd name="T1" fmla="*/ 32 h 40"/>
                      <a:gd name="T2" fmla="*/ 25 w 35"/>
                      <a:gd name="T3" fmla="*/ 22 h 40"/>
                      <a:gd name="T4" fmla="*/ 30 w 35"/>
                      <a:gd name="T5" fmla="*/ 12 h 40"/>
                      <a:gd name="T6" fmla="*/ 18 w 35"/>
                      <a:gd name="T7" fmla="*/ 0 h 40"/>
                      <a:gd name="T8" fmla="*/ 6 w 35"/>
                      <a:gd name="T9" fmla="*/ 12 h 40"/>
                      <a:gd name="T10" fmla="*/ 11 w 35"/>
                      <a:gd name="T11" fmla="*/ 22 h 40"/>
                      <a:gd name="T12" fmla="*/ 0 w 35"/>
                      <a:gd name="T13" fmla="*/ 38 h 40"/>
                      <a:gd name="T14" fmla="*/ 2 w 35"/>
                      <a:gd name="T15" fmla="*/ 40 h 40"/>
                      <a:gd name="T16" fmla="*/ 28 w 35"/>
                      <a:gd name="T17" fmla="*/ 40 h 40"/>
                      <a:gd name="T18" fmla="*/ 35 w 35"/>
                      <a:gd name="T19"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40">
                        <a:moveTo>
                          <a:pt x="35" y="32"/>
                        </a:moveTo>
                        <a:cubicBezTo>
                          <a:pt x="33" y="27"/>
                          <a:pt x="30" y="24"/>
                          <a:pt x="25" y="22"/>
                        </a:cubicBezTo>
                        <a:cubicBezTo>
                          <a:pt x="28" y="19"/>
                          <a:pt x="30" y="16"/>
                          <a:pt x="30" y="12"/>
                        </a:cubicBezTo>
                        <a:cubicBezTo>
                          <a:pt x="30" y="5"/>
                          <a:pt x="25" y="0"/>
                          <a:pt x="18" y="0"/>
                        </a:cubicBezTo>
                        <a:cubicBezTo>
                          <a:pt x="11" y="0"/>
                          <a:pt x="6" y="5"/>
                          <a:pt x="6" y="12"/>
                        </a:cubicBezTo>
                        <a:cubicBezTo>
                          <a:pt x="6" y="16"/>
                          <a:pt x="8" y="19"/>
                          <a:pt x="11" y="22"/>
                        </a:cubicBezTo>
                        <a:cubicBezTo>
                          <a:pt x="4" y="24"/>
                          <a:pt x="0" y="31"/>
                          <a:pt x="0" y="38"/>
                        </a:cubicBezTo>
                        <a:cubicBezTo>
                          <a:pt x="0" y="39"/>
                          <a:pt x="1" y="40"/>
                          <a:pt x="2" y="40"/>
                        </a:cubicBezTo>
                        <a:cubicBezTo>
                          <a:pt x="28" y="40"/>
                          <a:pt x="28" y="40"/>
                          <a:pt x="28" y="40"/>
                        </a:cubicBezTo>
                        <a:cubicBezTo>
                          <a:pt x="30" y="37"/>
                          <a:pt x="32" y="34"/>
                          <a:pt x="35"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6" name="Freeform 154"/>
                  <p:cNvSpPr/>
                  <p:nvPr/>
                </p:nvSpPr>
                <p:spPr bwMode="auto">
                  <a:xfrm>
                    <a:off x="5667375" y="3098801"/>
                    <a:ext cx="136525" cy="149225"/>
                  </a:xfrm>
                  <a:custGeom>
                    <a:avLst/>
                    <a:gdLst>
                      <a:gd name="T0" fmla="*/ 36 w 36"/>
                      <a:gd name="T1" fmla="*/ 37 h 40"/>
                      <a:gd name="T2" fmla="*/ 25 w 36"/>
                      <a:gd name="T3" fmla="*/ 22 h 40"/>
                      <a:gd name="T4" fmla="*/ 30 w 36"/>
                      <a:gd name="T5" fmla="*/ 12 h 40"/>
                      <a:gd name="T6" fmla="*/ 18 w 36"/>
                      <a:gd name="T7" fmla="*/ 0 h 40"/>
                      <a:gd name="T8" fmla="*/ 6 w 36"/>
                      <a:gd name="T9" fmla="*/ 12 h 40"/>
                      <a:gd name="T10" fmla="*/ 11 w 36"/>
                      <a:gd name="T11" fmla="*/ 22 h 40"/>
                      <a:gd name="T12" fmla="*/ 0 w 36"/>
                      <a:gd name="T13" fmla="*/ 38 h 40"/>
                      <a:gd name="T14" fmla="*/ 2 w 36"/>
                      <a:gd name="T15" fmla="*/ 40 h 40"/>
                      <a:gd name="T16" fmla="*/ 34 w 36"/>
                      <a:gd name="T17" fmla="*/ 40 h 40"/>
                      <a:gd name="T18" fmla="*/ 34 w 36"/>
                      <a:gd name="T19" fmla="*/ 40 h 40"/>
                      <a:gd name="T20" fmla="*/ 36 w 36"/>
                      <a:gd name="T21" fmla="*/ 38 h 40"/>
                      <a:gd name="T22" fmla="*/ 36 w 36"/>
                      <a:gd name="T23" fmla="*/ 3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40">
                        <a:moveTo>
                          <a:pt x="36" y="37"/>
                        </a:moveTo>
                        <a:cubicBezTo>
                          <a:pt x="36" y="30"/>
                          <a:pt x="31" y="24"/>
                          <a:pt x="25" y="22"/>
                        </a:cubicBezTo>
                        <a:cubicBezTo>
                          <a:pt x="28" y="19"/>
                          <a:pt x="30" y="16"/>
                          <a:pt x="30" y="12"/>
                        </a:cubicBezTo>
                        <a:cubicBezTo>
                          <a:pt x="30" y="5"/>
                          <a:pt x="25" y="0"/>
                          <a:pt x="18" y="0"/>
                        </a:cubicBezTo>
                        <a:cubicBezTo>
                          <a:pt x="11" y="0"/>
                          <a:pt x="6" y="5"/>
                          <a:pt x="6" y="12"/>
                        </a:cubicBezTo>
                        <a:cubicBezTo>
                          <a:pt x="6" y="16"/>
                          <a:pt x="8" y="19"/>
                          <a:pt x="11" y="22"/>
                        </a:cubicBezTo>
                        <a:cubicBezTo>
                          <a:pt x="4" y="24"/>
                          <a:pt x="0" y="31"/>
                          <a:pt x="0" y="38"/>
                        </a:cubicBezTo>
                        <a:cubicBezTo>
                          <a:pt x="0" y="39"/>
                          <a:pt x="1" y="40"/>
                          <a:pt x="2" y="40"/>
                        </a:cubicBezTo>
                        <a:cubicBezTo>
                          <a:pt x="34" y="40"/>
                          <a:pt x="34" y="40"/>
                          <a:pt x="34" y="40"/>
                        </a:cubicBezTo>
                        <a:cubicBezTo>
                          <a:pt x="34" y="40"/>
                          <a:pt x="34" y="40"/>
                          <a:pt x="34" y="40"/>
                        </a:cubicBezTo>
                        <a:cubicBezTo>
                          <a:pt x="35" y="40"/>
                          <a:pt x="36" y="39"/>
                          <a:pt x="36" y="38"/>
                        </a:cubicBezTo>
                        <a:cubicBezTo>
                          <a:pt x="36" y="38"/>
                          <a:pt x="36" y="38"/>
                          <a:pt x="36"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7" name="Freeform 155"/>
                  <p:cNvSpPr>
                    <a:spLocks noEditPoints="1"/>
                  </p:cNvSpPr>
                  <p:nvPr/>
                </p:nvSpPr>
                <p:spPr bwMode="auto">
                  <a:xfrm>
                    <a:off x="5630863" y="2887663"/>
                    <a:ext cx="209550" cy="195263"/>
                  </a:xfrm>
                  <a:custGeom>
                    <a:avLst/>
                    <a:gdLst>
                      <a:gd name="T0" fmla="*/ 50 w 56"/>
                      <a:gd name="T1" fmla="*/ 0 h 52"/>
                      <a:gd name="T2" fmla="*/ 6 w 56"/>
                      <a:gd name="T3" fmla="*/ 0 h 52"/>
                      <a:gd name="T4" fmla="*/ 0 w 56"/>
                      <a:gd name="T5" fmla="*/ 6 h 52"/>
                      <a:gd name="T6" fmla="*/ 0 w 56"/>
                      <a:gd name="T7" fmla="*/ 34 h 52"/>
                      <a:gd name="T8" fmla="*/ 6 w 56"/>
                      <a:gd name="T9" fmla="*/ 40 h 52"/>
                      <a:gd name="T10" fmla="*/ 9 w 56"/>
                      <a:gd name="T11" fmla="*/ 40 h 52"/>
                      <a:gd name="T12" fmla="*/ 21 w 56"/>
                      <a:gd name="T13" fmla="*/ 51 h 52"/>
                      <a:gd name="T14" fmla="*/ 22 w 56"/>
                      <a:gd name="T15" fmla="*/ 52 h 52"/>
                      <a:gd name="T16" fmla="*/ 23 w 56"/>
                      <a:gd name="T17" fmla="*/ 52 h 52"/>
                      <a:gd name="T18" fmla="*/ 24 w 56"/>
                      <a:gd name="T19" fmla="*/ 50 h 52"/>
                      <a:gd name="T20" fmla="*/ 24 w 56"/>
                      <a:gd name="T21" fmla="*/ 40 h 52"/>
                      <a:gd name="T22" fmla="*/ 50 w 56"/>
                      <a:gd name="T23" fmla="*/ 40 h 52"/>
                      <a:gd name="T24" fmla="*/ 56 w 56"/>
                      <a:gd name="T25" fmla="*/ 34 h 52"/>
                      <a:gd name="T26" fmla="*/ 56 w 56"/>
                      <a:gd name="T27" fmla="*/ 6 h 52"/>
                      <a:gd name="T28" fmla="*/ 50 w 56"/>
                      <a:gd name="T29" fmla="*/ 0 h 52"/>
                      <a:gd name="T30" fmla="*/ 42 w 56"/>
                      <a:gd name="T31" fmla="*/ 28 h 52"/>
                      <a:gd name="T32" fmla="*/ 14 w 56"/>
                      <a:gd name="T33" fmla="*/ 28 h 52"/>
                      <a:gd name="T34" fmla="*/ 12 w 56"/>
                      <a:gd name="T35" fmla="*/ 26 h 52"/>
                      <a:gd name="T36" fmla="*/ 14 w 56"/>
                      <a:gd name="T37" fmla="*/ 24 h 52"/>
                      <a:gd name="T38" fmla="*/ 42 w 56"/>
                      <a:gd name="T39" fmla="*/ 24 h 52"/>
                      <a:gd name="T40" fmla="*/ 44 w 56"/>
                      <a:gd name="T41" fmla="*/ 26 h 52"/>
                      <a:gd name="T42" fmla="*/ 42 w 56"/>
                      <a:gd name="T43" fmla="*/ 28 h 52"/>
                      <a:gd name="T44" fmla="*/ 42 w 56"/>
                      <a:gd name="T45" fmla="*/ 20 h 52"/>
                      <a:gd name="T46" fmla="*/ 14 w 56"/>
                      <a:gd name="T47" fmla="*/ 20 h 52"/>
                      <a:gd name="T48" fmla="*/ 12 w 56"/>
                      <a:gd name="T49" fmla="*/ 18 h 52"/>
                      <a:gd name="T50" fmla="*/ 14 w 56"/>
                      <a:gd name="T51" fmla="*/ 16 h 52"/>
                      <a:gd name="T52" fmla="*/ 42 w 56"/>
                      <a:gd name="T53" fmla="*/ 16 h 52"/>
                      <a:gd name="T54" fmla="*/ 44 w 56"/>
                      <a:gd name="T55" fmla="*/ 18 h 52"/>
                      <a:gd name="T56" fmla="*/ 42 w 56"/>
                      <a:gd name="T57" fmla="*/ 20 h 52"/>
                      <a:gd name="T58" fmla="*/ 42 w 56"/>
                      <a:gd name="T59" fmla="*/ 12 h 52"/>
                      <a:gd name="T60" fmla="*/ 14 w 56"/>
                      <a:gd name="T61" fmla="*/ 12 h 52"/>
                      <a:gd name="T62" fmla="*/ 12 w 56"/>
                      <a:gd name="T63" fmla="*/ 10 h 52"/>
                      <a:gd name="T64" fmla="*/ 14 w 56"/>
                      <a:gd name="T65" fmla="*/ 8 h 52"/>
                      <a:gd name="T66" fmla="*/ 42 w 56"/>
                      <a:gd name="T67" fmla="*/ 8 h 52"/>
                      <a:gd name="T68" fmla="*/ 44 w 56"/>
                      <a:gd name="T69" fmla="*/ 10 h 52"/>
                      <a:gd name="T70" fmla="*/ 42 w 56"/>
                      <a:gd name="T71"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6" h="52">
                        <a:moveTo>
                          <a:pt x="50" y="0"/>
                        </a:moveTo>
                        <a:cubicBezTo>
                          <a:pt x="6" y="0"/>
                          <a:pt x="6" y="0"/>
                          <a:pt x="6" y="0"/>
                        </a:cubicBezTo>
                        <a:cubicBezTo>
                          <a:pt x="3" y="0"/>
                          <a:pt x="0" y="3"/>
                          <a:pt x="0" y="6"/>
                        </a:cubicBezTo>
                        <a:cubicBezTo>
                          <a:pt x="0" y="34"/>
                          <a:pt x="0" y="34"/>
                          <a:pt x="0" y="34"/>
                        </a:cubicBezTo>
                        <a:cubicBezTo>
                          <a:pt x="0" y="37"/>
                          <a:pt x="3" y="40"/>
                          <a:pt x="6" y="40"/>
                        </a:cubicBezTo>
                        <a:cubicBezTo>
                          <a:pt x="9" y="40"/>
                          <a:pt x="9" y="40"/>
                          <a:pt x="9" y="40"/>
                        </a:cubicBezTo>
                        <a:cubicBezTo>
                          <a:pt x="21" y="51"/>
                          <a:pt x="21" y="51"/>
                          <a:pt x="21" y="51"/>
                        </a:cubicBezTo>
                        <a:cubicBezTo>
                          <a:pt x="21" y="52"/>
                          <a:pt x="21" y="52"/>
                          <a:pt x="22" y="52"/>
                        </a:cubicBezTo>
                        <a:cubicBezTo>
                          <a:pt x="22" y="52"/>
                          <a:pt x="23" y="52"/>
                          <a:pt x="23" y="52"/>
                        </a:cubicBezTo>
                        <a:cubicBezTo>
                          <a:pt x="24" y="52"/>
                          <a:pt x="24" y="51"/>
                          <a:pt x="24" y="50"/>
                        </a:cubicBezTo>
                        <a:cubicBezTo>
                          <a:pt x="24" y="40"/>
                          <a:pt x="24" y="40"/>
                          <a:pt x="24" y="40"/>
                        </a:cubicBezTo>
                        <a:cubicBezTo>
                          <a:pt x="50" y="40"/>
                          <a:pt x="50" y="40"/>
                          <a:pt x="50" y="40"/>
                        </a:cubicBezTo>
                        <a:cubicBezTo>
                          <a:pt x="53" y="40"/>
                          <a:pt x="56" y="37"/>
                          <a:pt x="56" y="34"/>
                        </a:cubicBezTo>
                        <a:cubicBezTo>
                          <a:pt x="56" y="6"/>
                          <a:pt x="56" y="6"/>
                          <a:pt x="56" y="6"/>
                        </a:cubicBezTo>
                        <a:cubicBezTo>
                          <a:pt x="56" y="3"/>
                          <a:pt x="53" y="0"/>
                          <a:pt x="50" y="0"/>
                        </a:cubicBezTo>
                        <a:close/>
                        <a:moveTo>
                          <a:pt x="42" y="28"/>
                        </a:moveTo>
                        <a:cubicBezTo>
                          <a:pt x="14" y="28"/>
                          <a:pt x="14" y="28"/>
                          <a:pt x="14" y="28"/>
                        </a:cubicBezTo>
                        <a:cubicBezTo>
                          <a:pt x="13" y="28"/>
                          <a:pt x="12" y="27"/>
                          <a:pt x="12" y="26"/>
                        </a:cubicBezTo>
                        <a:cubicBezTo>
                          <a:pt x="12" y="25"/>
                          <a:pt x="13" y="24"/>
                          <a:pt x="14" y="24"/>
                        </a:cubicBezTo>
                        <a:cubicBezTo>
                          <a:pt x="42" y="24"/>
                          <a:pt x="42" y="24"/>
                          <a:pt x="42" y="24"/>
                        </a:cubicBezTo>
                        <a:cubicBezTo>
                          <a:pt x="43" y="24"/>
                          <a:pt x="44" y="25"/>
                          <a:pt x="44" y="26"/>
                        </a:cubicBezTo>
                        <a:cubicBezTo>
                          <a:pt x="44" y="27"/>
                          <a:pt x="43" y="28"/>
                          <a:pt x="42" y="28"/>
                        </a:cubicBezTo>
                        <a:close/>
                        <a:moveTo>
                          <a:pt x="42" y="20"/>
                        </a:moveTo>
                        <a:cubicBezTo>
                          <a:pt x="14" y="20"/>
                          <a:pt x="14" y="20"/>
                          <a:pt x="14" y="20"/>
                        </a:cubicBezTo>
                        <a:cubicBezTo>
                          <a:pt x="13" y="20"/>
                          <a:pt x="12" y="19"/>
                          <a:pt x="12" y="18"/>
                        </a:cubicBezTo>
                        <a:cubicBezTo>
                          <a:pt x="12" y="17"/>
                          <a:pt x="13" y="16"/>
                          <a:pt x="14" y="16"/>
                        </a:cubicBezTo>
                        <a:cubicBezTo>
                          <a:pt x="42" y="16"/>
                          <a:pt x="42" y="16"/>
                          <a:pt x="42" y="16"/>
                        </a:cubicBezTo>
                        <a:cubicBezTo>
                          <a:pt x="43" y="16"/>
                          <a:pt x="44" y="17"/>
                          <a:pt x="44" y="18"/>
                        </a:cubicBezTo>
                        <a:cubicBezTo>
                          <a:pt x="44" y="19"/>
                          <a:pt x="43" y="20"/>
                          <a:pt x="42" y="20"/>
                        </a:cubicBezTo>
                        <a:close/>
                        <a:moveTo>
                          <a:pt x="42" y="12"/>
                        </a:moveTo>
                        <a:cubicBezTo>
                          <a:pt x="14" y="12"/>
                          <a:pt x="14" y="12"/>
                          <a:pt x="14" y="12"/>
                        </a:cubicBezTo>
                        <a:cubicBezTo>
                          <a:pt x="13" y="12"/>
                          <a:pt x="12" y="11"/>
                          <a:pt x="12" y="10"/>
                        </a:cubicBezTo>
                        <a:cubicBezTo>
                          <a:pt x="12" y="9"/>
                          <a:pt x="13" y="8"/>
                          <a:pt x="14" y="8"/>
                        </a:cubicBezTo>
                        <a:cubicBezTo>
                          <a:pt x="42" y="8"/>
                          <a:pt x="42" y="8"/>
                          <a:pt x="42" y="8"/>
                        </a:cubicBezTo>
                        <a:cubicBezTo>
                          <a:pt x="43" y="8"/>
                          <a:pt x="44" y="9"/>
                          <a:pt x="44" y="10"/>
                        </a:cubicBezTo>
                        <a:cubicBezTo>
                          <a:pt x="44" y="11"/>
                          <a:pt x="43" y="12"/>
                          <a:pt x="4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sp>
            <p:nvSpPr>
              <p:cNvPr id="57" name="TextBox 56"/>
              <p:cNvSpPr txBox="1"/>
              <p:nvPr/>
            </p:nvSpPr>
            <p:spPr>
              <a:xfrm>
                <a:off x="1558376" y="3453289"/>
                <a:ext cx="3280324" cy="492443"/>
              </a:xfrm>
              <a:prstGeom prst="rect">
                <a:avLst/>
              </a:prstGeom>
              <a:noFill/>
            </p:spPr>
            <p:txBody>
              <a:bodyPr wrap="square" lIns="0" tIns="0" rIns="0" bIns="0" rtlCol="0">
                <a:spAutoFit/>
              </a:bodyPr>
              <a:lstStyle/>
              <a:p>
                <a:r>
                  <a:rPr lang="en-US" sz="1600" dirty="0">
                    <a:solidFill>
                      <a:schemeClr val="tx1">
                        <a:lumMod val="65000"/>
                        <a:lumOff val="35000"/>
                      </a:schemeClr>
                    </a:solidFill>
                    <a:latin typeface="Avenir" panose="020B0503020203020204" pitchFamily="34" charset="0"/>
                  </a:rPr>
                  <a:t>Lorem Ipsum is simply dummy text of the printing and typesetting industry</a:t>
                </a:r>
                <a:endParaRPr lang="en-US" sz="1600" dirty="0">
                  <a:solidFill>
                    <a:schemeClr val="tx1">
                      <a:lumMod val="65000"/>
                      <a:lumOff val="35000"/>
                    </a:schemeClr>
                  </a:solidFill>
                  <a:latin typeface="Avenir" panose="020B0503020203020204" pitchFamily="34" charset="0"/>
                </a:endParaRPr>
              </a:p>
            </p:txBody>
          </p:sp>
        </p:grpSp>
        <p:grpSp>
          <p:nvGrpSpPr>
            <p:cNvPr id="69" name="Group 68"/>
            <p:cNvGrpSpPr/>
            <p:nvPr/>
          </p:nvGrpSpPr>
          <p:grpSpPr>
            <a:xfrm>
              <a:off x="721504" y="4440010"/>
              <a:ext cx="4117196" cy="541020"/>
              <a:chOff x="721504" y="4440010"/>
              <a:chExt cx="4117196" cy="541020"/>
            </a:xfrm>
          </p:grpSpPr>
          <p:grpSp>
            <p:nvGrpSpPr>
              <p:cNvPr id="44" name="Group 43"/>
              <p:cNvGrpSpPr/>
              <p:nvPr/>
            </p:nvGrpSpPr>
            <p:grpSpPr>
              <a:xfrm>
                <a:off x="721504" y="4440010"/>
                <a:ext cx="541020" cy="541020"/>
                <a:chOff x="794075" y="4086225"/>
                <a:chExt cx="541020" cy="541020"/>
              </a:xfrm>
            </p:grpSpPr>
            <p:sp>
              <p:nvSpPr>
                <p:cNvPr id="38" name="Oval 37"/>
                <p:cNvSpPr/>
                <p:nvPr/>
              </p:nvSpPr>
              <p:spPr>
                <a:xfrm>
                  <a:off x="794075" y="4086225"/>
                  <a:ext cx="541020" cy="541020"/>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0" name="Group 39"/>
                <p:cNvGrpSpPr/>
                <p:nvPr/>
              </p:nvGrpSpPr>
              <p:grpSpPr>
                <a:xfrm>
                  <a:off x="931598" y="4221362"/>
                  <a:ext cx="265975" cy="270746"/>
                  <a:chOff x="4119563" y="4332288"/>
                  <a:chExt cx="354012" cy="360363"/>
                </a:xfrm>
                <a:solidFill>
                  <a:srgbClr val="995623"/>
                </a:solidFill>
                <a:effectLst/>
              </p:grpSpPr>
              <p:sp>
                <p:nvSpPr>
                  <p:cNvPr id="41" name="Oval 124"/>
                  <p:cNvSpPr>
                    <a:spLocks noChangeArrowheads="1"/>
                  </p:cNvSpPr>
                  <p:nvPr/>
                </p:nvSpPr>
                <p:spPr bwMode="auto">
                  <a:xfrm>
                    <a:off x="4149725" y="4332288"/>
                    <a:ext cx="120650" cy="1206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2" name="Freeform 125"/>
                  <p:cNvSpPr/>
                  <p:nvPr/>
                </p:nvSpPr>
                <p:spPr bwMode="auto">
                  <a:xfrm>
                    <a:off x="4119563" y="4467226"/>
                    <a:ext cx="180975" cy="225425"/>
                  </a:xfrm>
                  <a:custGeom>
                    <a:avLst/>
                    <a:gdLst>
                      <a:gd name="T0" fmla="*/ 28 w 48"/>
                      <a:gd name="T1" fmla="*/ 0 h 60"/>
                      <a:gd name="T2" fmla="*/ 30 w 48"/>
                      <a:gd name="T3" fmla="*/ 27 h 60"/>
                      <a:gd name="T4" fmla="*/ 24 w 48"/>
                      <a:gd name="T5" fmla="*/ 33 h 60"/>
                      <a:gd name="T6" fmla="*/ 18 w 48"/>
                      <a:gd name="T7" fmla="*/ 27 h 60"/>
                      <a:gd name="T8" fmla="*/ 20 w 48"/>
                      <a:gd name="T9" fmla="*/ 0 h 60"/>
                      <a:gd name="T10" fmla="*/ 0 w 48"/>
                      <a:gd name="T11" fmla="*/ 0 h 60"/>
                      <a:gd name="T12" fmla="*/ 0 w 48"/>
                      <a:gd name="T13" fmla="*/ 2 h 60"/>
                      <a:gd name="T14" fmla="*/ 14 w 48"/>
                      <a:gd name="T15" fmla="*/ 33 h 60"/>
                      <a:gd name="T16" fmla="*/ 14 w 48"/>
                      <a:gd name="T17" fmla="*/ 60 h 60"/>
                      <a:gd name="T18" fmla="*/ 34 w 48"/>
                      <a:gd name="T19" fmla="*/ 60 h 60"/>
                      <a:gd name="T20" fmla="*/ 34 w 48"/>
                      <a:gd name="T21" fmla="*/ 33 h 60"/>
                      <a:gd name="T22" fmla="*/ 48 w 48"/>
                      <a:gd name="T23" fmla="*/ 2 h 60"/>
                      <a:gd name="T24" fmla="*/ 48 w 48"/>
                      <a:gd name="T25" fmla="*/ 0 h 60"/>
                      <a:gd name="T26" fmla="*/ 28 w 48"/>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0">
                        <a:moveTo>
                          <a:pt x="28" y="0"/>
                        </a:moveTo>
                        <a:cubicBezTo>
                          <a:pt x="30" y="27"/>
                          <a:pt x="30" y="27"/>
                          <a:pt x="30" y="27"/>
                        </a:cubicBezTo>
                        <a:cubicBezTo>
                          <a:pt x="24" y="33"/>
                          <a:pt x="24" y="33"/>
                          <a:pt x="24" y="33"/>
                        </a:cubicBezTo>
                        <a:cubicBezTo>
                          <a:pt x="18" y="27"/>
                          <a:pt x="18" y="27"/>
                          <a:pt x="18" y="27"/>
                        </a:cubicBezTo>
                        <a:cubicBezTo>
                          <a:pt x="20" y="0"/>
                          <a:pt x="20" y="0"/>
                          <a:pt x="20" y="0"/>
                        </a:cubicBezTo>
                        <a:cubicBezTo>
                          <a:pt x="0" y="0"/>
                          <a:pt x="0" y="0"/>
                          <a:pt x="0" y="0"/>
                        </a:cubicBezTo>
                        <a:cubicBezTo>
                          <a:pt x="0" y="2"/>
                          <a:pt x="0" y="2"/>
                          <a:pt x="0" y="2"/>
                        </a:cubicBezTo>
                        <a:cubicBezTo>
                          <a:pt x="0" y="16"/>
                          <a:pt x="5" y="27"/>
                          <a:pt x="14" y="33"/>
                        </a:cubicBezTo>
                        <a:cubicBezTo>
                          <a:pt x="14" y="60"/>
                          <a:pt x="14" y="60"/>
                          <a:pt x="14" y="60"/>
                        </a:cubicBezTo>
                        <a:cubicBezTo>
                          <a:pt x="34" y="60"/>
                          <a:pt x="34" y="60"/>
                          <a:pt x="34" y="60"/>
                        </a:cubicBezTo>
                        <a:cubicBezTo>
                          <a:pt x="34" y="33"/>
                          <a:pt x="34" y="33"/>
                          <a:pt x="34" y="33"/>
                        </a:cubicBezTo>
                        <a:cubicBezTo>
                          <a:pt x="43" y="27"/>
                          <a:pt x="48" y="16"/>
                          <a:pt x="48" y="2"/>
                        </a:cubicBezTo>
                        <a:cubicBezTo>
                          <a:pt x="48" y="0"/>
                          <a:pt x="48" y="0"/>
                          <a:pt x="48" y="0"/>
                        </a:cubicBezTo>
                        <a:lnTo>
                          <a:pt x="2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3" name="Freeform 126"/>
                  <p:cNvSpPr/>
                  <p:nvPr/>
                </p:nvSpPr>
                <p:spPr bwMode="auto">
                  <a:xfrm>
                    <a:off x="4314825" y="4346576"/>
                    <a:ext cx="158750" cy="331788"/>
                  </a:xfrm>
                  <a:custGeom>
                    <a:avLst/>
                    <a:gdLst>
                      <a:gd name="T0" fmla="*/ 24 w 42"/>
                      <a:gd name="T1" fmla="*/ 20 h 88"/>
                      <a:gd name="T2" fmla="*/ 40 w 42"/>
                      <a:gd name="T3" fmla="*/ 20 h 88"/>
                      <a:gd name="T4" fmla="*/ 42 w 42"/>
                      <a:gd name="T5" fmla="*/ 18 h 88"/>
                      <a:gd name="T6" fmla="*/ 42 w 42"/>
                      <a:gd name="T7" fmla="*/ 2 h 88"/>
                      <a:gd name="T8" fmla="*/ 40 w 42"/>
                      <a:gd name="T9" fmla="*/ 0 h 88"/>
                      <a:gd name="T10" fmla="*/ 24 w 42"/>
                      <a:gd name="T11" fmla="*/ 0 h 88"/>
                      <a:gd name="T12" fmla="*/ 22 w 42"/>
                      <a:gd name="T13" fmla="*/ 2 h 88"/>
                      <a:gd name="T14" fmla="*/ 22 w 42"/>
                      <a:gd name="T15" fmla="*/ 8 h 88"/>
                      <a:gd name="T16" fmla="*/ 12 w 42"/>
                      <a:gd name="T17" fmla="*/ 8 h 88"/>
                      <a:gd name="T18" fmla="*/ 10 w 42"/>
                      <a:gd name="T19" fmla="*/ 10 h 88"/>
                      <a:gd name="T20" fmla="*/ 10 w 42"/>
                      <a:gd name="T21" fmla="*/ 44 h 88"/>
                      <a:gd name="T22" fmla="*/ 2 w 42"/>
                      <a:gd name="T23" fmla="*/ 44 h 88"/>
                      <a:gd name="T24" fmla="*/ 0 w 42"/>
                      <a:gd name="T25" fmla="*/ 46 h 88"/>
                      <a:gd name="T26" fmla="*/ 2 w 42"/>
                      <a:gd name="T27" fmla="*/ 48 h 88"/>
                      <a:gd name="T28" fmla="*/ 10 w 42"/>
                      <a:gd name="T29" fmla="*/ 48 h 88"/>
                      <a:gd name="T30" fmla="*/ 10 w 42"/>
                      <a:gd name="T31" fmla="*/ 78 h 88"/>
                      <a:gd name="T32" fmla="*/ 12 w 42"/>
                      <a:gd name="T33" fmla="*/ 80 h 88"/>
                      <a:gd name="T34" fmla="*/ 22 w 42"/>
                      <a:gd name="T35" fmla="*/ 80 h 88"/>
                      <a:gd name="T36" fmla="*/ 22 w 42"/>
                      <a:gd name="T37" fmla="*/ 86 h 88"/>
                      <a:gd name="T38" fmla="*/ 24 w 42"/>
                      <a:gd name="T39" fmla="*/ 88 h 88"/>
                      <a:gd name="T40" fmla="*/ 40 w 42"/>
                      <a:gd name="T41" fmla="*/ 88 h 88"/>
                      <a:gd name="T42" fmla="*/ 42 w 42"/>
                      <a:gd name="T43" fmla="*/ 86 h 88"/>
                      <a:gd name="T44" fmla="*/ 42 w 42"/>
                      <a:gd name="T45" fmla="*/ 70 h 88"/>
                      <a:gd name="T46" fmla="*/ 40 w 42"/>
                      <a:gd name="T47" fmla="*/ 68 h 88"/>
                      <a:gd name="T48" fmla="*/ 24 w 42"/>
                      <a:gd name="T49" fmla="*/ 68 h 88"/>
                      <a:gd name="T50" fmla="*/ 22 w 42"/>
                      <a:gd name="T51" fmla="*/ 70 h 88"/>
                      <a:gd name="T52" fmla="*/ 22 w 42"/>
                      <a:gd name="T53" fmla="*/ 76 h 88"/>
                      <a:gd name="T54" fmla="*/ 14 w 42"/>
                      <a:gd name="T55" fmla="*/ 76 h 88"/>
                      <a:gd name="T56" fmla="*/ 14 w 42"/>
                      <a:gd name="T57" fmla="*/ 48 h 88"/>
                      <a:gd name="T58" fmla="*/ 22 w 42"/>
                      <a:gd name="T59" fmla="*/ 48 h 88"/>
                      <a:gd name="T60" fmla="*/ 22 w 42"/>
                      <a:gd name="T61" fmla="*/ 54 h 88"/>
                      <a:gd name="T62" fmla="*/ 24 w 42"/>
                      <a:gd name="T63" fmla="*/ 56 h 88"/>
                      <a:gd name="T64" fmla="*/ 40 w 42"/>
                      <a:gd name="T65" fmla="*/ 56 h 88"/>
                      <a:gd name="T66" fmla="*/ 42 w 42"/>
                      <a:gd name="T67" fmla="*/ 54 h 88"/>
                      <a:gd name="T68" fmla="*/ 42 w 42"/>
                      <a:gd name="T69" fmla="*/ 38 h 88"/>
                      <a:gd name="T70" fmla="*/ 40 w 42"/>
                      <a:gd name="T71" fmla="*/ 36 h 88"/>
                      <a:gd name="T72" fmla="*/ 24 w 42"/>
                      <a:gd name="T73" fmla="*/ 36 h 88"/>
                      <a:gd name="T74" fmla="*/ 22 w 42"/>
                      <a:gd name="T75" fmla="*/ 38 h 88"/>
                      <a:gd name="T76" fmla="*/ 22 w 42"/>
                      <a:gd name="T77" fmla="*/ 44 h 88"/>
                      <a:gd name="T78" fmla="*/ 14 w 42"/>
                      <a:gd name="T79" fmla="*/ 44 h 88"/>
                      <a:gd name="T80" fmla="*/ 14 w 42"/>
                      <a:gd name="T81" fmla="*/ 12 h 88"/>
                      <a:gd name="T82" fmla="*/ 22 w 42"/>
                      <a:gd name="T83" fmla="*/ 12 h 88"/>
                      <a:gd name="T84" fmla="*/ 22 w 42"/>
                      <a:gd name="T85" fmla="*/ 18 h 88"/>
                      <a:gd name="T86" fmla="*/ 24 w 42"/>
                      <a:gd name="T87" fmla="*/ 2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 h="88">
                        <a:moveTo>
                          <a:pt x="24" y="20"/>
                        </a:moveTo>
                        <a:cubicBezTo>
                          <a:pt x="40" y="20"/>
                          <a:pt x="40" y="20"/>
                          <a:pt x="40" y="20"/>
                        </a:cubicBezTo>
                        <a:cubicBezTo>
                          <a:pt x="41" y="20"/>
                          <a:pt x="42" y="19"/>
                          <a:pt x="42" y="18"/>
                        </a:cubicBezTo>
                        <a:cubicBezTo>
                          <a:pt x="42" y="2"/>
                          <a:pt x="42" y="2"/>
                          <a:pt x="42" y="2"/>
                        </a:cubicBezTo>
                        <a:cubicBezTo>
                          <a:pt x="42" y="1"/>
                          <a:pt x="41" y="0"/>
                          <a:pt x="40" y="0"/>
                        </a:cubicBezTo>
                        <a:cubicBezTo>
                          <a:pt x="24" y="0"/>
                          <a:pt x="24" y="0"/>
                          <a:pt x="24" y="0"/>
                        </a:cubicBezTo>
                        <a:cubicBezTo>
                          <a:pt x="23" y="0"/>
                          <a:pt x="22" y="1"/>
                          <a:pt x="22" y="2"/>
                        </a:cubicBezTo>
                        <a:cubicBezTo>
                          <a:pt x="22" y="8"/>
                          <a:pt x="22" y="8"/>
                          <a:pt x="22" y="8"/>
                        </a:cubicBezTo>
                        <a:cubicBezTo>
                          <a:pt x="12" y="8"/>
                          <a:pt x="12" y="8"/>
                          <a:pt x="12" y="8"/>
                        </a:cubicBezTo>
                        <a:cubicBezTo>
                          <a:pt x="11" y="8"/>
                          <a:pt x="10" y="9"/>
                          <a:pt x="10" y="10"/>
                        </a:cubicBezTo>
                        <a:cubicBezTo>
                          <a:pt x="10" y="44"/>
                          <a:pt x="10" y="44"/>
                          <a:pt x="10" y="44"/>
                        </a:cubicBezTo>
                        <a:cubicBezTo>
                          <a:pt x="2" y="44"/>
                          <a:pt x="2" y="44"/>
                          <a:pt x="2" y="44"/>
                        </a:cubicBezTo>
                        <a:cubicBezTo>
                          <a:pt x="1" y="44"/>
                          <a:pt x="0" y="45"/>
                          <a:pt x="0" y="46"/>
                        </a:cubicBezTo>
                        <a:cubicBezTo>
                          <a:pt x="0" y="47"/>
                          <a:pt x="1" y="48"/>
                          <a:pt x="2" y="48"/>
                        </a:cubicBezTo>
                        <a:cubicBezTo>
                          <a:pt x="10" y="48"/>
                          <a:pt x="10" y="48"/>
                          <a:pt x="10" y="48"/>
                        </a:cubicBezTo>
                        <a:cubicBezTo>
                          <a:pt x="10" y="78"/>
                          <a:pt x="10" y="78"/>
                          <a:pt x="10" y="78"/>
                        </a:cubicBezTo>
                        <a:cubicBezTo>
                          <a:pt x="10" y="79"/>
                          <a:pt x="11" y="80"/>
                          <a:pt x="12" y="80"/>
                        </a:cubicBezTo>
                        <a:cubicBezTo>
                          <a:pt x="22" y="80"/>
                          <a:pt x="22" y="80"/>
                          <a:pt x="22" y="80"/>
                        </a:cubicBezTo>
                        <a:cubicBezTo>
                          <a:pt x="22" y="86"/>
                          <a:pt x="22" y="86"/>
                          <a:pt x="22" y="86"/>
                        </a:cubicBezTo>
                        <a:cubicBezTo>
                          <a:pt x="22" y="87"/>
                          <a:pt x="23" y="88"/>
                          <a:pt x="24" y="88"/>
                        </a:cubicBezTo>
                        <a:cubicBezTo>
                          <a:pt x="40" y="88"/>
                          <a:pt x="40" y="88"/>
                          <a:pt x="40" y="88"/>
                        </a:cubicBezTo>
                        <a:cubicBezTo>
                          <a:pt x="41" y="88"/>
                          <a:pt x="42" y="87"/>
                          <a:pt x="42" y="86"/>
                        </a:cubicBezTo>
                        <a:cubicBezTo>
                          <a:pt x="42" y="70"/>
                          <a:pt x="42" y="70"/>
                          <a:pt x="42" y="70"/>
                        </a:cubicBezTo>
                        <a:cubicBezTo>
                          <a:pt x="42" y="69"/>
                          <a:pt x="41" y="68"/>
                          <a:pt x="40" y="68"/>
                        </a:cubicBezTo>
                        <a:cubicBezTo>
                          <a:pt x="24" y="68"/>
                          <a:pt x="24" y="68"/>
                          <a:pt x="24" y="68"/>
                        </a:cubicBezTo>
                        <a:cubicBezTo>
                          <a:pt x="23" y="68"/>
                          <a:pt x="22" y="69"/>
                          <a:pt x="22" y="70"/>
                        </a:cubicBezTo>
                        <a:cubicBezTo>
                          <a:pt x="22" y="76"/>
                          <a:pt x="22" y="76"/>
                          <a:pt x="22" y="76"/>
                        </a:cubicBezTo>
                        <a:cubicBezTo>
                          <a:pt x="14" y="76"/>
                          <a:pt x="14" y="76"/>
                          <a:pt x="14" y="76"/>
                        </a:cubicBezTo>
                        <a:cubicBezTo>
                          <a:pt x="14" y="48"/>
                          <a:pt x="14" y="48"/>
                          <a:pt x="14" y="48"/>
                        </a:cubicBezTo>
                        <a:cubicBezTo>
                          <a:pt x="22" y="48"/>
                          <a:pt x="22" y="48"/>
                          <a:pt x="22" y="48"/>
                        </a:cubicBezTo>
                        <a:cubicBezTo>
                          <a:pt x="22" y="54"/>
                          <a:pt x="22" y="54"/>
                          <a:pt x="22" y="54"/>
                        </a:cubicBezTo>
                        <a:cubicBezTo>
                          <a:pt x="22" y="55"/>
                          <a:pt x="23" y="56"/>
                          <a:pt x="24" y="56"/>
                        </a:cubicBezTo>
                        <a:cubicBezTo>
                          <a:pt x="40" y="56"/>
                          <a:pt x="40" y="56"/>
                          <a:pt x="40" y="56"/>
                        </a:cubicBezTo>
                        <a:cubicBezTo>
                          <a:pt x="41" y="56"/>
                          <a:pt x="42" y="55"/>
                          <a:pt x="42" y="54"/>
                        </a:cubicBezTo>
                        <a:cubicBezTo>
                          <a:pt x="42" y="38"/>
                          <a:pt x="42" y="38"/>
                          <a:pt x="42" y="38"/>
                        </a:cubicBezTo>
                        <a:cubicBezTo>
                          <a:pt x="42" y="37"/>
                          <a:pt x="41" y="36"/>
                          <a:pt x="40" y="36"/>
                        </a:cubicBezTo>
                        <a:cubicBezTo>
                          <a:pt x="24" y="36"/>
                          <a:pt x="24" y="36"/>
                          <a:pt x="24" y="36"/>
                        </a:cubicBezTo>
                        <a:cubicBezTo>
                          <a:pt x="23" y="36"/>
                          <a:pt x="22" y="37"/>
                          <a:pt x="22" y="38"/>
                        </a:cubicBezTo>
                        <a:cubicBezTo>
                          <a:pt x="22" y="44"/>
                          <a:pt x="22" y="44"/>
                          <a:pt x="22" y="44"/>
                        </a:cubicBezTo>
                        <a:cubicBezTo>
                          <a:pt x="14" y="44"/>
                          <a:pt x="14" y="44"/>
                          <a:pt x="14" y="44"/>
                        </a:cubicBezTo>
                        <a:cubicBezTo>
                          <a:pt x="14" y="12"/>
                          <a:pt x="14" y="12"/>
                          <a:pt x="14" y="12"/>
                        </a:cubicBezTo>
                        <a:cubicBezTo>
                          <a:pt x="22" y="12"/>
                          <a:pt x="22" y="12"/>
                          <a:pt x="22" y="12"/>
                        </a:cubicBezTo>
                        <a:cubicBezTo>
                          <a:pt x="22" y="18"/>
                          <a:pt x="22" y="18"/>
                          <a:pt x="22" y="18"/>
                        </a:cubicBezTo>
                        <a:cubicBezTo>
                          <a:pt x="22" y="19"/>
                          <a:pt x="23" y="20"/>
                          <a:pt x="2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sp>
            <p:nvSpPr>
              <p:cNvPr id="66" name="TextBox 65"/>
              <p:cNvSpPr txBox="1"/>
              <p:nvPr/>
            </p:nvSpPr>
            <p:spPr>
              <a:xfrm>
                <a:off x="1558376" y="4464299"/>
                <a:ext cx="3280324" cy="492443"/>
              </a:xfrm>
              <a:prstGeom prst="rect">
                <a:avLst/>
              </a:prstGeom>
              <a:noFill/>
            </p:spPr>
            <p:txBody>
              <a:bodyPr wrap="square" lIns="0" tIns="0" rIns="0" bIns="0" rtlCol="0">
                <a:spAutoFit/>
              </a:bodyPr>
              <a:lstStyle/>
              <a:p>
                <a:r>
                  <a:rPr lang="en-US" sz="1600" dirty="0">
                    <a:solidFill>
                      <a:schemeClr val="tx1">
                        <a:lumMod val="65000"/>
                        <a:lumOff val="35000"/>
                      </a:schemeClr>
                    </a:solidFill>
                    <a:latin typeface="Avenir" panose="020B0503020203020204" pitchFamily="34" charset="0"/>
                  </a:rPr>
                  <a:t>Lorem Ipsum is simply dummy text of the printing and typesetting industry</a:t>
                </a:r>
                <a:endParaRPr lang="en-US" sz="1600" dirty="0">
                  <a:solidFill>
                    <a:schemeClr val="tx1">
                      <a:lumMod val="65000"/>
                      <a:lumOff val="35000"/>
                    </a:schemeClr>
                  </a:solidFill>
                  <a:latin typeface="Avenir" panose="020B0503020203020204" pitchFamily="34" charset="0"/>
                </a:endParaRPr>
              </a:p>
            </p:txBody>
          </p:sp>
        </p:grpSp>
        <p:grpSp>
          <p:nvGrpSpPr>
            <p:cNvPr id="68" name="Group 67"/>
            <p:cNvGrpSpPr/>
            <p:nvPr/>
          </p:nvGrpSpPr>
          <p:grpSpPr>
            <a:xfrm>
              <a:off x="721504" y="5451021"/>
              <a:ext cx="4117196" cy="541020"/>
              <a:chOff x="721504" y="5451021"/>
              <a:chExt cx="4117196" cy="541020"/>
            </a:xfrm>
          </p:grpSpPr>
          <p:grpSp>
            <p:nvGrpSpPr>
              <p:cNvPr id="56" name="Group 55"/>
              <p:cNvGrpSpPr/>
              <p:nvPr/>
            </p:nvGrpSpPr>
            <p:grpSpPr>
              <a:xfrm>
                <a:off x="721504" y="5451021"/>
                <a:ext cx="541020" cy="541020"/>
                <a:chOff x="794075" y="4933950"/>
                <a:chExt cx="541020" cy="541020"/>
              </a:xfrm>
            </p:grpSpPr>
            <p:sp>
              <p:nvSpPr>
                <p:cNvPr id="39" name="Oval 38"/>
                <p:cNvSpPr/>
                <p:nvPr/>
              </p:nvSpPr>
              <p:spPr>
                <a:xfrm>
                  <a:off x="794075" y="4933950"/>
                  <a:ext cx="541020" cy="541020"/>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5" name="Group 44"/>
                <p:cNvGrpSpPr/>
                <p:nvPr/>
              </p:nvGrpSpPr>
              <p:grpSpPr>
                <a:xfrm>
                  <a:off x="929212" y="5068491"/>
                  <a:ext cx="270746" cy="271938"/>
                  <a:chOff x="8445501" y="1787525"/>
                  <a:chExt cx="360363" cy="361950"/>
                </a:xfrm>
                <a:solidFill>
                  <a:srgbClr val="995623"/>
                </a:solidFill>
                <a:effectLst/>
              </p:grpSpPr>
              <p:sp>
                <p:nvSpPr>
                  <p:cNvPr id="46" name="Freeform 311"/>
                  <p:cNvSpPr/>
                  <p:nvPr/>
                </p:nvSpPr>
                <p:spPr bwMode="auto">
                  <a:xfrm>
                    <a:off x="8489951" y="2089150"/>
                    <a:ext cx="104775" cy="60325"/>
                  </a:xfrm>
                  <a:custGeom>
                    <a:avLst/>
                    <a:gdLst>
                      <a:gd name="T0" fmla="*/ 26 w 28"/>
                      <a:gd name="T1" fmla="*/ 0 h 16"/>
                      <a:gd name="T2" fmla="*/ 24 w 28"/>
                      <a:gd name="T3" fmla="*/ 0 h 16"/>
                      <a:gd name="T4" fmla="*/ 4 w 28"/>
                      <a:gd name="T5" fmla="*/ 0 h 16"/>
                      <a:gd name="T6" fmla="*/ 2 w 28"/>
                      <a:gd name="T7" fmla="*/ 0 h 16"/>
                      <a:gd name="T8" fmla="*/ 0 w 28"/>
                      <a:gd name="T9" fmla="*/ 2 h 16"/>
                      <a:gd name="T10" fmla="*/ 0 w 28"/>
                      <a:gd name="T11" fmla="*/ 14 h 16"/>
                      <a:gd name="T12" fmla="*/ 2 w 28"/>
                      <a:gd name="T13" fmla="*/ 16 h 16"/>
                      <a:gd name="T14" fmla="*/ 26 w 28"/>
                      <a:gd name="T15" fmla="*/ 16 h 16"/>
                      <a:gd name="T16" fmla="*/ 28 w 28"/>
                      <a:gd name="T17" fmla="*/ 14 h 16"/>
                      <a:gd name="T18" fmla="*/ 28 w 28"/>
                      <a:gd name="T19" fmla="*/ 2 h 16"/>
                      <a:gd name="T20" fmla="*/ 26 w 2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6">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7" name="Freeform 312"/>
                  <p:cNvSpPr/>
                  <p:nvPr/>
                </p:nvSpPr>
                <p:spPr bwMode="auto">
                  <a:xfrm>
                    <a:off x="8445501" y="1882775"/>
                    <a:ext cx="134938" cy="190500"/>
                  </a:xfrm>
                  <a:custGeom>
                    <a:avLst/>
                    <a:gdLst>
                      <a:gd name="T0" fmla="*/ 15 w 36"/>
                      <a:gd name="T1" fmla="*/ 51 h 51"/>
                      <a:gd name="T2" fmla="*/ 36 w 36"/>
                      <a:gd name="T3" fmla="*/ 51 h 51"/>
                      <a:gd name="T4" fmla="*/ 36 w 36"/>
                      <a:gd name="T5" fmla="*/ 39 h 51"/>
                      <a:gd name="T6" fmla="*/ 36 w 36"/>
                      <a:gd name="T7" fmla="*/ 38 h 51"/>
                      <a:gd name="T8" fmla="*/ 30 w 36"/>
                      <a:gd name="T9" fmla="*/ 22 h 51"/>
                      <a:gd name="T10" fmla="*/ 22 w 36"/>
                      <a:gd name="T11" fmla="*/ 19 h 51"/>
                      <a:gd name="T12" fmla="*/ 19 w 36"/>
                      <a:gd name="T13" fmla="*/ 27 h 51"/>
                      <a:gd name="T14" fmla="*/ 20 w 36"/>
                      <a:gd name="T15" fmla="*/ 33 h 51"/>
                      <a:gd name="T16" fmla="*/ 14 w 36"/>
                      <a:gd name="T17" fmla="*/ 26 h 51"/>
                      <a:gd name="T18" fmla="*/ 7 w 36"/>
                      <a:gd name="T19" fmla="*/ 2 h 51"/>
                      <a:gd name="T20" fmla="*/ 1 w 36"/>
                      <a:gd name="T21" fmla="*/ 1 h 51"/>
                      <a:gd name="T22" fmla="*/ 0 w 36"/>
                      <a:gd name="T23" fmla="*/ 3 h 51"/>
                      <a:gd name="T24" fmla="*/ 0 w 36"/>
                      <a:gd name="T25" fmla="*/ 35 h 51"/>
                      <a:gd name="T26" fmla="*/ 1 w 36"/>
                      <a:gd name="T27" fmla="*/ 37 h 51"/>
                      <a:gd name="T28" fmla="*/ 15 w 36"/>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1">
                        <a:moveTo>
                          <a:pt x="15" y="51"/>
                        </a:moveTo>
                        <a:cubicBezTo>
                          <a:pt x="36" y="51"/>
                          <a:pt x="36" y="51"/>
                          <a:pt x="36" y="51"/>
                        </a:cubicBezTo>
                        <a:cubicBezTo>
                          <a:pt x="36" y="39"/>
                          <a:pt x="36" y="39"/>
                          <a:pt x="36" y="39"/>
                        </a:cubicBezTo>
                        <a:cubicBezTo>
                          <a:pt x="36" y="39"/>
                          <a:pt x="36" y="39"/>
                          <a:pt x="36" y="38"/>
                        </a:cubicBezTo>
                        <a:cubicBezTo>
                          <a:pt x="36" y="38"/>
                          <a:pt x="32" y="26"/>
                          <a:pt x="30" y="22"/>
                        </a:cubicBezTo>
                        <a:cubicBezTo>
                          <a:pt x="28" y="19"/>
                          <a:pt x="24" y="18"/>
                          <a:pt x="22" y="19"/>
                        </a:cubicBezTo>
                        <a:cubicBezTo>
                          <a:pt x="20" y="20"/>
                          <a:pt x="18" y="23"/>
                          <a:pt x="19" y="27"/>
                        </a:cubicBezTo>
                        <a:cubicBezTo>
                          <a:pt x="20" y="33"/>
                          <a:pt x="20" y="33"/>
                          <a:pt x="20" y="33"/>
                        </a:cubicBezTo>
                        <a:cubicBezTo>
                          <a:pt x="14" y="26"/>
                          <a:pt x="14" y="26"/>
                          <a:pt x="14" y="26"/>
                        </a:cubicBezTo>
                        <a:cubicBezTo>
                          <a:pt x="14" y="13"/>
                          <a:pt x="12" y="5"/>
                          <a:pt x="7" y="2"/>
                        </a:cubicBezTo>
                        <a:cubicBezTo>
                          <a:pt x="4" y="0"/>
                          <a:pt x="2" y="1"/>
                          <a:pt x="1" y="1"/>
                        </a:cubicBezTo>
                        <a:cubicBezTo>
                          <a:pt x="1" y="1"/>
                          <a:pt x="0" y="2"/>
                          <a:pt x="0" y="3"/>
                        </a:cubicBezTo>
                        <a:cubicBezTo>
                          <a:pt x="0" y="35"/>
                          <a:pt x="0" y="35"/>
                          <a:pt x="0" y="35"/>
                        </a:cubicBezTo>
                        <a:cubicBezTo>
                          <a:pt x="0" y="36"/>
                          <a:pt x="0" y="36"/>
                          <a:pt x="1" y="37"/>
                        </a:cubicBezTo>
                        <a:cubicBezTo>
                          <a:pt x="4" y="39"/>
                          <a:pt x="12" y="48"/>
                          <a:pt x="15"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8" name="Freeform 313"/>
                  <p:cNvSpPr/>
                  <p:nvPr/>
                </p:nvSpPr>
                <p:spPr bwMode="auto">
                  <a:xfrm>
                    <a:off x="8655051" y="2089150"/>
                    <a:ext cx="104775" cy="60325"/>
                  </a:xfrm>
                  <a:custGeom>
                    <a:avLst/>
                    <a:gdLst>
                      <a:gd name="T0" fmla="*/ 26 w 28"/>
                      <a:gd name="T1" fmla="*/ 0 h 16"/>
                      <a:gd name="T2" fmla="*/ 24 w 28"/>
                      <a:gd name="T3" fmla="*/ 0 h 16"/>
                      <a:gd name="T4" fmla="*/ 4 w 28"/>
                      <a:gd name="T5" fmla="*/ 0 h 16"/>
                      <a:gd name="T6" fmla="*/ 2 w 28"/>
                      <a:gd name="T7" fmla="*/ 0 h 16"/>
                      <a:gd name="T8" fmla="*/ 0 w 28"/>
                      <a:gd name="T9" fmla="*/ 2 h 16"/>
                      <a:gd name="T10" fmla="*/ 0 w 28"/>
                      <a:gd name="T11" fmla="*/ 14 h 16"/>
                      <a:gd name="T12" fmla="*/ 2 w 28"/>
                      <a:gd name="T13" fmla="*/ 16 h 16"/>
                      <a:gd name="T14" fmla="*/ 26 w 28"/>
                      <a:gd name="T15" fmla="*/ 16 h 16"/>
                      <a:gd name="T16" fmla="*/ 28 w 28"/>
                      <a:gd name="T17" fmla="*/ 14 h 16"/>
                      <a:gd name="T18" fmla="*/ 28 w 28"/>
                      <a:gd name="T19" fmla="*/ 2 h 16"/>
                      <a:gd name="T20" fmla="*/ 26 w 2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6">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9" name="Freeform 314"/>
                  <p:cNvSpPr/>
                  <p:nvPr/>
                </p:nvSpPr>
                <p:spPr bwMode="auto">
                  <a:xfrm>
                    <a:off x="8670926" y="1882775"/>
                    <a:ext cx="134938" cy="190500"/>
                  </a:xfrm>
                  <a:custGeom>
                    <a:avLst/>
                    <a:gdLst>
                      <a:gd name="T0" fmla="*/ 35 w 36"/>
                      <a:gd name="T1" fmla="*/ 1 h 51"/>
                      <a:gd name="T2" fmla="*/ 29 w 36"/>
                      <a:gd name="T3" fmla="*/ 2 h 51"/>
                      <a:gd name="T4" fmla="*/ 22 w 36"/>
                      <a:gd name="T5" fmla="*/ 26 h 51"/>
                      <a:gd name="T6" fmla="*/ 16 w 36"/>
                      <a:gd name="T7" fmla="*/ 33 h 51"/>
                      <a:gd name="T8" fmla="*/ 17 w 36"/>
                      <a:gd name="T9" fmla="*/ 27 h 51"/>
                      <a:gd name="T10" fmla="*/ 14 w 36"/>
                      <a:gd name="T11" fmla="*/ 19 h 51"/>
                      <a:gd name="T12" fmla="*/ 6 w 36"/>
                      <a:gd name="T13" fmla="*/ 22 h 51"/>
                      <a:gd name="T14" fmla="*/ 0 w 36"/>
                      <a:gd name="T15" fmla="*/ 38 h 51"/>
                      <a:gd name="T16" fmla="*/ 0 w 36"/>
                      <a:gd name="T17" fmla="*/ 39 h 51"/>
                      <a:gd name="T18" fmla="*/ 0 w 36"/>
                      <a:gd name="T19" fmla="*/ 51 h 51"/>
                      <a:gd name="T20" fmla="*/ 21 w 36"/>
                      <a:gd name="T21" fmla="*/ 51 h 51"/>
                      <a:gd name="T22" fmla="*/ 35 w 36"/>
                      <a:gd name="T23" fmla="*/ 36 h 51"/>
                      <a:gd name="T24" fmla="*/ 36 w 36"/>
                      <a:gd name="T25" fmla="*/ 35 h 51"/>
                      <a:gd name="T26" fmla="*/ 36 w 36"/>
                      <a:gd name="T27" fmla="*/ 3 h 51"/>
                      <a:gd name="T28" fmla="*/ 35 w 36"/>
                      <a:gd name="T2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1">
                        <a:moveTo>
                          <a:pt x="35" y="1"/>
                        </a:moveTo>
                        <a:cubicBezTo>
                          <a:pt x="34" y="1"/>
                          <a:pt x="32" y="0"/>
                          <a:pt x="29" y="2"/>
                        </a:cubicBezTo>
                        <a:cubicBezTo>
                          <a:pt x="24" y="5"/>
                          <a:pt x="22" y="13"/>
                          <a:pt x="22" y="26"/>
                        </a:cubicBezTo>
                        <a:cubicBezTo>
                          <a:pt x="16" y="33"/>
                          <a:pt x="16" y="33"/>
                          <a:pt x="16" y="33"/>
                        </a:cubicBezTo>
                        <a:cubicBezTo>
                          <a:pt x="17" y="27"/>
                          <a:pt x="17" y="27"/>
                          <a:pt x="17" y="27"/>
                        </a:cubicBezTo>
                        <a:cubicBezTo>
                          <a:pt x="18" y="23"/>
                          <a:pt x="16" y="20"/>
                          <a:pt x="14" y="19"/>
                        </a:cubicBezTo>
                        <a:cubicBezTo>
                          <a:pt x="12" y="18"/>
                          <a:pt x="8" y="19"/>
                          <a:pt x="6" y="22"/>
                        </a:cubicBezTo>
                        <a:cubicBezTo>
                          <a:pt x="4" y="26"/>
                          <a:pt x="0" y="38"/>
                          <a:pt x="0" y="38"/>
                        </a:cubicBezTo>
                        <a:cubicBezTo>
                          <a:pt x="0" y="39"/>
                          <a:pt x="0" y="39"/>
                          <a:pt x="0" y="39"/>
                        </a:cubicBezTo>
                        <a:cubicBezTo>
                          <a:pt x="0" y="51"/>
                          <a:pt x="0" y="51"/>
                          <a:pt x="0" y="51"/>
                        </a:cubicBezTo>
                        <a:cubicBezTo>
                          <a:pt x="21" y="51"/>
                          <a:pt x="21" y="51"/>
                          <a:pt x="21" y="51"/>
                        </a:cubicBezTo>
                        <a:cubicBezTo>
                          <a:pt x="24" y="48"/>
                          <a:pt x="33" y="39"/>
                          <a:pt x="35" y="36"/>
                        </a:cubicBezTo>
                        <a:cubicBezTo>
                          <a:pt x="36" y="36"/>
                          <a:pt x="36" y="36"/>
                          <a:pt x="36" y="35"/>
                        </a:cubicBezTo>
                        <a:cubicBezTo>
                          <a:pt x="36" y="3"/>
                          <a:pt x="36" y="3"/>
                          <a:pt x="36" y="3"/>
                        </a:cubicBezTo>
                        <a:cubicBezTo>
                          <a:pt x="36" y="2"/>
                          <a:pt x="35" y="1"/>
                          <a:pt x="3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0" name="Freeform 315"/>
                  <p:cNvSpPr/>
                  <p:nvPr/>
                </p:nvSpPr>
                <p:spPr bwMode="auto">
                  <a:xfrm>
                    <a:off x="8599488" y="1863725"/>
                    <a:ext cx="52388" cy="82550"/>
                  </a:xfrm>
                  <a:custGeom>
                    <a:avLst/>
                    <a:gdLst>
                      <a:gd name="T0" fmla="*/ 33 w 33"/>
                      <a:gd name="T1" fmla="*/ 0 h 52"/>
                      <a:gd name="T2" fmla="*/ 0 w 33"/>
                      <a:gd name="T3" fmla="*/ 0 h 52"/>
                      <a:gd name="T4" fmla="*/ 16 w 33"/>
                      <a:gd name="T5" fmla="*/ 52 h 52"/>
                      <a:gd name="T6" fmla="*/ 33 w 33"/>
                      <a:gd name="T7" fmla="*/ 0 h 52"/>
                    </a:gdLst>
                    <a:ahLst/>
                    <a:cxnLst>
                      <a:cxn ang="0">
                        <a:pos x="T0" y="T1"/>
                      </a:cxn>
                      <a:cxn ang="0">
                        <a:pos x="T2" y="T3"/>
                      </a:cxn>
                      <a:cxn ang="0">
                        <a:pos x="T4" y="T5"/>
                      </a:cxn>
                      <a:cxn ang="0">
                        <a:pos x="T6" y="T7"/>
                      </a:cxn>
                    </a:cxnLst>
                    <a:rect l="0" t="0" r="r" b="b"/>
                    <a:pathLst>
                      <a:path w="33" h="52">
                        <a:moveTo>
                          <a:pt x="33" y="0"/>
                        </a:moveTo>
                        <a:lnTo>
                          <a:pt x="0" y="0"/>
                        </a:lnTo>
                        <a:lnTo>
                          <a:pt x="16" y="52"/>
                        </a:lnTo>
                        <a:lnTo>
                          <a:pt x="3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1" name="Freeform 316"/>
                  <p:cNvSpPr/>
                  <p:nvPr/>
                </p:nvSpPr>
                <p:spPr bwMode="auto">
                  <a:xfrm>
                    <a:off x="8523288" y="1795463"/>
                    <a:ext cx="53975" cy="52388"/>
                  </a:xfrm>
                  <a:custGeom>
                    <a:avLst/>
                    <a:gdLst>
                      <a:gd name="T0" fmla="*/ 34 w 34"/>
                      <a:gd name="T1" fmla="*/ 33 h 33"/>
                      <a:gd name="T2" fmla="*/ 26 w 34"/>
                      <a:gd name="T3" fmla="*/ 0 h 33"/>
                      <a:gd name="T4" fmla="*/ 0 w 34"/>
                      <a:gd name="T5" fmla="*/ 33 h 33"/>
                      <a:gd name="T6" fmla="*/ 34 w 34"/>
                      <a:gd name="T7" fmla="*/ 33 h 33"/>
                    </a:gdLst>
                    <a:ahLst/>
                    <a:cxnLst>
                      <a:cxn ang="0">
                        <a:pos x="T0" y="T1"/>
                      </a:cxn>
                      <a:cxn ang="0">
                        <a:pos x="T2" y="T3"/>
                      </a:cxn>
                      <a:cxn ang="0">
                        <a:pos x="T4" y="T5"/>
                      </a:cxn>
                      <a:cxn ang="0">
                        <a:pos x="T6" y="T7"/>
                      </a:cxn>
                    </a:cxnLst>
                    <a:rect l="0" t="0" r="r" b="b"/>
                    <a:pathLst>
                      <a:path w="34" h="33">
                        <a:moveTo>
                          <a:pt x="34" y="33"/>
                        </a:moveTo>
                        <a:lnTo>
                          <a:pt x="26" y="0"/>
                        </a:lnTo>
                        <a:lnTo>
                          <a:pt x="0" y="33"/>
                        </a:lnTo>
                        <a:lnTo>
                          <a:pt x="34"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2" name="Freeform 317"/>
                  <p:cNvSpPr/>
                  <p:nvPr/>
                </p:nvSpPr>
                <p:spPr bwMode="auto">
                  <a:xfrm>
                    <a:off x="8580438" y="1787525"/>
                    <a:ext cx="90488" cy="60325"/>
                  </a:xfrm>
                  <a:custGeom>
                    <a:avLst/>
                    <a:gdLst>
                      <a:gd name="T0" fmla="*/ 0 w 57"/>
                      <a:gd name="T1" fmla="*/ 0 h 38"/>
                      <a:gd name="T2" fmla="*/ 7 w 57"/>
                      <a:gd name="T3" fmla="*/ 38 h 38"/>
                      <a:gd name="T4" fmla="*/ 47 w 57"/>
                      <a:gd name="T5" fmla="*/ 38 h 38"/>
                      <a:gd name="T6" fmla="*/ 57 w 57"/>
                      <a:gd name="T7" fmla="*/ 0 h 38"/>
                      <a:gd name="T8" fmla="*/ 0 w 57"/>
                      <a:gd name="T9" fmla="*/ 0 h 38"/>
                    </a:gdLst>
                    <a:ahLst/>
                    <a:cxnLst>
                      <a:cxn ang="0">
                        <a:pos x="T0" y="T1"/>
                      </a:cxn>
                      <a:cxn ang="0">
                        <a:pos x="T2" y="T3"/>
                      </a:cxn>
                      <a:cxn ang="0">
                        <a:pos x="T4" y="T5"/>
                      </a:cxn>
                      <a:cxn ang="0">
                        <a:pos x="T6" y="T7"/>
                      </a:cxn>
                      <a:cxn ang="0">
                        <a:pos x="T8" y="T9"/>
                      </a:cxn>
                    </a:cxnLst>
                    <a:rect l="0" t="0" r="r" b="b"/>
                    <a:pathLst>
                      <a:path w="57" h="38">
                        <a:moveTo>
                          <a:pt x="0" y="0"/>
                        </a:moveTo>
                        <a:lnTo>
                          <a:pt x="7" y="38"/>
                        </a:lnTo>
                        <a:lnTo>
                          <a:pt x="47" y="38"/>
                        </a:lnTo>
                        <a:lnTo>
                          <a:pt x="57"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3" name="Freeform 318"/>
                  <p:cNvSpPr/>
                  <p:nvPr/>
                </p:nvSpPr>
                <p:spPr bwMode="auto">
                  <a:xfrm>
                    <a:off x="8632826" y="1863725"/>
                    <a:ext cx="93663" cy="104775"/>
                  </a:xfrm>
                  <a:custGeom>
                    <a:avLst/>
                    <a:gdLst>
                      <a:gd name="T0" fmla="*/ 21 w 59"/>
                      <a:gd name="T1" fmla="*/ 0 h 66"/>
                      <a:gd name="T2" fmla="*/ 0 w 59"/>
                      <a:gd name="T3" fmla="*/ 66 h 66"/>
                      <a:gd name="T4" fmla="*/ 0 w 59"/>
                      <a:gd name="T5" fmla="*/ 66 h 66"/>
                      <a:gd name="T6" fmla="*/ 59 w 59"/>
                      <a:gd name="T7" fmla="*/ 0 h 66"/>
                      <a:gd name="T8" fmla="*/ 21 w 59"/>
                      <a:gd name="T9" fmla="*/ 0 h 66"/>
                    </a:gdLst>
                    <a:ahLst/>
                    <a:cxnLst>
                      <a:cxn ang="0">
                        <a:pos x="T0" y="T1"/>
                      </a:cxn>
                      <a:cxn ang="0">
                        <a:pos x="T2" y="T3"/>
                      </a:cxn>
                      <a:cxn ang="0">
                        <a:pos x="T4" y="T5"/>
                      </a:cxn>
                      <a:cxn ang="0">
                        <a:pos x="T6" y="T7"/>
                      </a:cxn>
                      <a:cxn ang="0">
                        <a:pos x="T8" y="T9"/>
                      </a:cxn>
                    </a:cxnLst>
                    <a:rect l="0" t="0" r="r" b="b"/>
                    <a:pathLst>
                      <a:path w="59" h="66">
                        <a:moveTo>
                          <a:pt x="21" y="0"/>
                        </a:moveTo>
                        <a:lnTo>
                          <a:pt x="0" y="66"/>
                        </a:lnTo>
                        <a:lnTo>
                          <a:pt x="0" y="66"/>
                        </a:lnTo>
                        <a:lnTo>
                          <a:pt x="59" y="0"/>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4" name="Freeform 319"/>
                  <p:cNvSpPr/>
                  <p:nvPr/>
                </p:nvSpPr>
                <p:spPr bwMode="auto">
                  <a:xfrm>
                    <a:off x="8674101" y="1795463"/>
                    <a:ext cx="52388" cy="52388"/>
                  </a:xfrm>
                  <a:custGeom>
                    <a:avLst/>
                    <a:gdLst>
                      <a:gd name="T0" fmla="*/ 0 w 33"/>
                      <a:gd name="T1" fmla="*/ 33 h 33"/>
                      <a:gd name="T2" fmla="*/ 33 w 33"/>
                      <a:gd name="T3" fmla="*/ 33 h 33"/>
                      <a:gd name="T4" fmla="*/ 7 w 33"/>
                      <a:gd name="T5" fmla="*/ 0 h 33"/>
                      <a:gd name="T6" fmla="*/ 0 w 33"/>
                      <a:gd name="T7" fmla="*/ 33 h 33"/>
                    </a:gdLst>
                    <a:ahLst/>
                    <a:cxnLst>
                      <a:cxn ang="0">
                        <a:pos x="T0" y="T1"/>
                      </a:cxn>
                      <a:cxn ang="0">
                        <a:pos x="T2" y="T3"/>
                      </a:cxn>
                      <a:cxn ang="0">
                        <a:pos x="T4" y="T5"/>
                      </a:cxn>
                      <a:cxn ang="0">
                        <a:pos x="T6" y="T7"/>
                      </a:cxn>
                    </a:cxnLst>
                    <a:rect l="0" t="0" r="r" b="b"/>
                    <a:pathLst>
                      <a:path w="33" h="33">
                        <a:moveTo>
                          <a:pt x="0" y="33"/>
                        </a:moveTo>
                        <a:lnTo>
                          <a:pt x="33" y="33"/>
                        </a:lnTo>
                        <a:lnTo>
                          <a:pt x="7" y="0"/>
                        </a:lnTo>
                        <a:lnTo>
                          <a:pt x="0"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5" name="Freeform 320"/>
                  <p:cNvSpPr/>
                  <p:nvPr/>
                </p:nvSpPr>
                <p:spPr bwMode="auto">
                  <a:xfrm>
                    <a:off x="8523288" y="1863725"/>
                    <a:ext cx="95250" cy="107950"/>
                  </a:xfrm>
                  <a:custGeom>
                    <a:avLst/>
                    <a:gdLst>
                      <a:gd name="T0" fmla="*/ 60 w 60"/>
                      <a:gd name="T1" fmla="*/ 66 h 68"/>
                      <a:gd name="T2" fmla="*/ 36 w 60"/>
                      <a:gd name="T3" fmla="*/ 0 h 68"/>
                      <a:gd name="T4" fmla="*/ 0 w 60"/>
                      <a:gd name="T5" fmla="*/ 0 h 68"/>
                      <a:gd name="T6" fmla="*/ 60 w 60"/>
                      <a:gd name="T7" fmla="*/ 68 h 68"/>
                      <a:gd name="T8" fmla="*/ 60 w 60"/>
                      <a:gd name="T9" fmla="*/ 66 h 68"/>
                    </a:gdLst>
                    <a:ahLst/>
                    <a:cxnLst>
                      <a:cxn ang="0">
                        <a:pos x="T0" y="T1"/>
                      </a:cxn>
                      <a:cxn ang="0">
                        <a:pos x="T2" y="T3"/>
                      </a:cxn>
                      <a:cxn ang="0">
                        <a:pos x="T4" y="T5"/>
                      </a:cxn>
                      <a:cxn ang="0">
                        <a:pos x="T6" y="T7"/>
                      </a:cxn>
                      <a:cxn ang="0">
                        <a:pos x="T8" y="T9"/>
                      </a:cxn>
                    </a:cxnLst>
                    <a:rect l="0" t="0" r="r" b="b"/>
                    <a:pathLst>
                      <a:path w="60" h="68">
                        <a:moveTo>
                          <a:pt x="60" y="66"/>
                        </a:moveTo>
                        <a:lnTo>
                          <a:pt x="36" y="0"/>
                        </a:lnTo>
                        <a:lnTo>
                          <a:pt x="0" y="0"/>
                        </a:lnTo>
                        <a:lnTo>
                          <a:pt x="60" y="68"/>
                        </a:lnTo>
                        <a:lnTo>
                          <a:pt x="60"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sp>
            <p:nvSpPr>
              <p:cNvPr id="67" name="TextBox 66"/>
              <p:cNvSpPr txBox="1"/>
              <p:nvPr/>
            </p:nvSpPr>
            <p:spPr>
              <a:xfrm>
                <a:off x="1558376" y="5475310"/>
                <a:ext cx="3280324" cy="492443"/>
              </a:xfrm>
              <a:prstGeom prst="rect">
                <a:avLst/>
              </a:prstGeom>
              <a:noFill/>
            </p:spPr>
            <p:txBody>
              <a:bodyPr wrap="square" lIns="0" tIns="0" rIns="0" bIns="0" rtlCol="0">
                <a:spAutoFit/>
              </a:bodyPr>
              <a:lstStyle/>
              <a:p>
                <a:r>
                  <a:rPr lang="en-US" sz="1600" dirty="0">
                    <a:solidFill>
                      <a:schemeClr val="tx1">
                        <a:lumMod val="65000"/>
                        <a:lumOff val="35000"/>
                      </a:schemeClr>
                    </a:solidFill>
                    <a:latin typeface="Avenir" panose="020B0503020203020204" pitchFamily="34" charset="0"/>
                  </a:rPr>
                  <a:t>Lorem Ipsum is simply dummy text of the printing and typesetting industry</a:t>
                </a:r>
                <a:endParaRPr lang="en-US" sz="1600" dirty="0">
                  <a:solidFill>
                    <a:schemeClr val="tx1">
                      <a:lumMod val="65000"/>
                      <a:lumOff val="35000"/>
                    </a:schemeClr>
                  </a:solidFill>
                  <a:latin typeface="Avenir" panose="020B0503020203020204" pitchFamily="34" charset="0"/>
                </a:endParaRPr>
              </a:p>
            </p:txBody>
          </p:sp>
        </p:grpSp>
      </p:grpSp>
      <p:grpSp>
        <p:nvGrpSpPr>
          <p:cNvPr id="98" name="Group 97"/>
          <p:cNvGrpSpPr/>
          <p:nvPr/>
        </p:nvGrpSpPr>
        <p:grpSpPr>
          <a:xfrm>
            <a:off x="119960" y="845120"/>
            <a:ext cx="357724" cy="372247"/>
            <a:chOff x="297760" y="400620"/>
            <a:chExt cx="357724" cy="372247"/>
          </a:xfrm>
        </p:grpSpPr>
        <p:sp>
          <p:nvSpPr>
            <p:cNvPr id="88" name="Rectangle 87"/>
            <p:cNvSpPr/>
            <p:nvPr/>
          </p:nvSpPr>
          <p:spPr>
            <a:xfrm>
              <a:off x="297760" y="735905"/>
              <a:ext cx="357724" cy="36962"/>
            </a:xfrm>
            <a:prstGeom prst="rect">
              <a:avLst/>
            </a:prstGeom>
            <a:solidFill>
              <a:srgbClr val="C96731">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297760" y="568261"/>
              <a:ext cx="357724" cy="36962"/>
            </a:xfrm>
            <a:prstGeom prst="rect">
              <a:avLst/>
            </a:prstGeom>
            <a:solidFill>
              <a:srgbClr val="C96731">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p:cNvSpPr/>
            <p:nvPr/>
          </p:nvSpPr>
          <p:spPr>
            <a:xfrm>
              <a:off x="297760" y="400620"/>
              <a:ext cx="357724" cy="36962"/>
            </a:xfrm>
            <a:prstGeom prst="rect">
              <a:avLst/>
            </a:prstGeom>
            <a:solidFill>
              <a:srgbClr val="C96731">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9" name="Picture 98"/>
          <p:cNvPicPr>
            <a:picLocks noChangeAspect="1"/>
          </p:cNvPicPr>
          <p:nvPr/>
        </p:nvPicPr>
        <p:blipFill>
          <a:blip r:embed="rId6"/>
          <a:stretch>
            <a:fillRect/>
          </a:stretch>
        </p:blipFill>
        <p:spPr>
          <a:xfrm>
            <a:off x="11259061" y="6458184"/>
            <a:ext cx="761489" cy="21566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p:cNvGrpSpPr/>
          <p:nvPr/>
        </p:nvGrpSpPr>
        <p:grpSpPr>
          <a:xfrm>
            <a:off x="-1148982" y="-124048"/>
            <a:ext cx="6858768" cy="6937424"/>
            <a:chOff x="-1193101" y="-168673"/>
            <a:chExt cx="6947006" cy="7026673"/>
          </a:xfrm>
        </p:grpSpPr>
        <p:sp>
          <p:nvSpPr>
            <p:cNvPr id="69" name="Freeform 5"/>
            <p:cNvSpPr/>
            <p:nvPr/>
          </p:nvSpPr>
          <p:spPr bwMode="auto">
            <a:xfrm rot="4244657">
              <a:off x="-694071" y="72147"/>
              <a:ext cx="6182248" cy="6713705"/>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solidFill>
              <a:schemeClr val="bg1">
                <a:lumMod val="85000"/>
              </a:schemeClr>
            </a:solidFill>
            <a:ln>
              <a:noFill/>
            </a:ln>
          </p:spPr>
          <p:txBody>
            <a:bodyPr vert="horz" wrap="square" lIns="91440" tIns="45720" rIns="91440" bIns="45720" numCol="1" anchor="t" anchorCtr="0" compatLnSpc="1"/>
            <a:lstStyle/>
            <a:p>
              <a:endParaRPr lang="id-ID" dirty="0"/>
            </a:p>
          </p:txBody>
        </p:sp>
        <p:grpSp>
          <p:nvGrpSpPr>
            <p:cNvPr id="71" name="Group 70"/>
            <p:cNvGrpSpPr/>
            <p:nvPr/>
          </p:nvGrpSpPr>
          <p:grpSpPr>
            <a:xfrm>
              <a:off x="-1193101" y="-168673"/>
              <a:ext cx="6515123" cy="7026673"/>
              <a:chOff x="-1536001" y="0"/>
              <a:chExt cx="6515123" cy="7026673"/>
            </a:xfrm>
          </p:grpSpPr>
          <p:sp>
            <p:nvSpPr>
              <p:cNvPr id="5" name="Freeform 5"/>
              <p:cNvSpPr/>
              <p:nvPr/>
            </p:nvSpPr>
            <p:spPr bwMode="auto">
              <a:xfrm>
                <a:off x="-1536001" y="0"/>
                <a:ext cx="6470440" cy="7026673"/>
              </a:xfrm>
              <a:custGeom>
                <a:avLst/>
                <a:gdLst>
                  <a:gd name="T0" fmla="*/ 661 w 1707"/>
                  <a:gd name="T1" fmla="*/ 275 h 1851"/>
                  <a:gd name="T2" fmla="*/ 1615 w 1707"/>
                  <a:gd name="T3" fmla="*/ 692 h 1851"/>
                  <a:gd name="T4" fmla="*/ 1635 w 1707"/>
                  <a:gd name="T5" fmla="*/ 870 h 1851"/>
                  <a:gd name="T6" fmla="*/ 1655 w 1707"/>
                  <a:gd name="T7" fmla="*/ 1048 h 1851"/>
                  <a:gd name="T8" fmla="*/ 817 w 1707"/>
                  <a:gd name="T9" fmla="*/ 1666 h 1851"/>
                  <a:gd name="T10" fmla="*/ 653 w 1707"/>
                  <a:gd name="T11" fmla="*/ 1594 h 1851"/>
                  <a:gd name="T12" fmla="*/ 489 w 1707"/>
                  <a:gd name="T13" fmla="*/ 1522 h 1851"/>
                  <a:gd name="T14" fmla="*/ 373 w 1707"/>
                  <a:gd name="T15" fmla="*/ 487 h 1851"/>
                  <a:gd name="T16" fmla="*/ 517 w 1707"/>
                  <a:gd name="T17" fmla="*/ 381 h 1851"/>
                  <a:gd name="T18" fmla="*/ 661 w 1707"/>
                  <a:gd name="T19" fmla="*/ 275 h 1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7" h="1851">
                    <a:moveTo>
                      <a:pt x="661" y="275"/>
                    </a:moveTo>
                    <a:cubicBezTo>
                      <a:pt x="1034" y="0"/>
                      <a:pt x="1564" y="232"/>
                      <a:pt x="1615" y="692"/>
                    </a:cubicBezTo>
                    <a:cubicBezTo>
                      <a:pt x="1635" y="870"/>
                      <a:pt x="1635" y="870"/>
                      <a:pt x="1635" y="870"/>
                    </a:cubicBezTo>
                    <a:cubicBezTo>
                      <a:pt x="1655" y="1048"/>
                      <a:pt x="1655" y="1048"/>
                      <a:pt x="1655" y="1048"/>
                    </a:cubicBezTo>
                    <a:cubicBezTo>
                      <a:pt x="1707" y="1508"/>
                      <a:pt x="1241" y="1851"/>
                      <a:pt x="817" y="1666"/>
                    </a:cubicBezTo>
                    <a:cubicBezTo>
                      <a:pt x="653" y="1594"/>
                      <a:pt x="653" y="1594"/>
                      <a:pt x="653" y="1594"/>
                    </a:cubicBezTo>
                    <a:cubicBezTo>
                      <a:pt x="489" y="1522"/>
                      <a:pt x="489" y="1522"/>
                      <a:pt x="489" y="1522"/>
                    </a:cubicBezTo>
                    <a:cubicBezTo>
                      <a:pt x="64" y="1337"/>
                      <a:pt x="0" y="762"/>
                      <a:pt x="373" y="487"/>
                    </a:cubicBezTo>
                    <a:cubicBezTo>
                      <a:pt x="517" y="381"/>
                      <a:pt x="517" y="381"/>
                      <a:pt x="517" y="381"/>
                    </a:cubicBezTo>
                    <a:lnTo>
                      <a:pt x="661" y="275"/>
                    </a:lnTo>
                    <a:close/>
                  </a:path>
                </a:pathLst>
              </a:custGeom>
              <a:gradFill flip="none" rotWithShape="1">
                <a:gsLst>
                  <a:gs pos="0">
                    <a:srgbClr val="41E577"/>
                  </a:gs>
                  <a:gs pos="100000">
                    <a:srgbClr val="0C88A5">
                      <a:alpha val="50000"/>
                    </a:srgbClr>
                  </a:gs>
                </a:gsLst>
                <a:lin ang="2700000" scaled="1"/>
                <a:tileRect/>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p>
            </p:txBody>
          </p:sp>
          <p:pic>
            <p:nvPicPr>
              <p:cNvPr id="10" name="Picture 9"/>
              <p:cNvPicPr>
                <a:picLocks noChangeAspect="1"/>
              </p:cNvPicPr>
              <p:nvPr/>
            </p:nvPicPr>
            <p:blipFill rotWithShape="1">
              <a:blip r:embed="rId1">
                <a:extLst>
                  <a:ext uri="{28A0092B-C50C-407E-A947-70E740481C1C}">
                    <a14:useLocalDpi xmlns:a14="http://schemas.microsoft.com/office/drawing/2010/main" val="0"/>
                  </a:ext>
                </a:extLst>
              </a:blip>
              <a:srcRect l="9449" t="204" r="24664" b="5434"/>
              <a:stretch>
                <a:fillRect/>
              </a:stretch>
            </p:blipFill>
            <p:spPr>
              <a:xfrm>
                <a:off x="-1069175" y="302457"/>
                <a:ext cx="6048297" cy="5777632"/>
              </a:xfrm>
              <a:custGeom>
                <a:avLst/>
                <a:gdLst>
                  <a:gd name="connsiteX0" fmla="*/ 3541960 w 7082126"/>
                  <a:gd name="connsiteY0" fmla="*/ 0 h 6765196"/>
                  <a:gd name="connsiteX1" fmla="*/ 4806868 w 7082126"/>
                  <a:gd name="connsiteY1" fmla="*/ 556819 h 6765196"/>
                  <a:gd name="connsiteX2" fmla="*/ 6994938 w 7082126"/>
                  <a:gd name="connsiteY2" fmla="*/ 4340076 h 6765196"/>
                  <a:gd name="connsiteX3" fmla="*/ 6999376 w 7082126"/>
                  <a:gd name="connsiteY3" fmla="*/ 4362304 h 6765196"/>
                  <a:gd name="connsiteX4" fmla="*/ 5858739 w 7082126"/>
                  <a:gd name="connsiteY4" fmla="*/ 6527341 h 6765196"/>
                  <a:gd name="connsiteX5" fmla="*/ 5854301 w 7082126"/>
                  <a:gd name="connsiteY5" fmla="*/ 6536232 h 6765196"/>
                  <a:gd name="connsiteX6" fmla="*/ 1287316 w 7082126"/>
                  <a:gd name="connsiteY6" fmla="*/ 6554015 h 6765196"/>
                  <a:gd name="connsiteX7" fmla="*/ 1282878 w 7082126"/>
                  <a:gd name="connsiteY7" fmla="*/ 6540678 h 6765196"/>
                  <a:gd name="connsiteX8" fmla="*/ 80106 w 7082126"/>
                  <a:gd name="connsiteY8" fmla="*/ 4362304 h 6765196"/>
                  <a:gd name="connsiteX9" fmla="*/ 2277051 w 7082126"/>
                  <a:gd name="connsiteY9" fmla="*/ 556819 h 6765196"/>
                  <a:gd name="connsiteX10" fmla="*/ 3541960 w 7082126"/>
                  <a:gd name="connsiteY10" fmla="*/ 0 h 676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82126" h="6765196">
                    <a:moveTo>
                      <a:pt x="3541960" y="0"/>
                    </a:moveTo>
                    <a:cubicBezTo>
                      <a:pt x="4006869" y="0"/>
                      <a:pt x="4471778" y="185606"/>
                      <a:pt x="4806868" y="556819"/>
                    </a:cubicBezTo>
                    <a:cubicBezTo>
                      <a:pt x="5725591" y="1530418"/>
                      <a:pt x="6573301" y="3064171"/>
                      <a:pt x="6994938" y="4340076"/>
                    </a:cubicBezTo>
                    <a:cubicBezTo>
                      <a:pt x="6994938" y="4348967"/>
                      <a:pt x="6999376" y="4357859"/>
                      <a:pt x="6999376" y="4362304"/>
                    </a:cubicBezTo>
                    <a:cubicBezTo>
                      <a:pt x="7296740" y="5273665"/>
                      <a:pt x="6764147" y="6260601"/>
                      <a:pt x="5858739" y="6527341"/>
                    </a:cubicBezTo>
                    <a:cubicBezTo>
                      <a:pt x="5854301" y="6536232"/>
                      <a:pt x="5854301" y="6536232"/>
                      <a:pt x="5854301" y="6536232"/>
                    </a:cubicBezTo>
                    <a:cubicBezTo>
                      <a:pt x="4545010" y="6851874"/>
                      <a:pt x="2609922" y="6825200"/>
                      <a:pt x="1287316" y="6554015"/>
                    </a:cubicBezTo>
                    <a:cubicBezTo>
                      <a:pt x="1282878" y="6540678"/>
                      <a:pt x="1282878" y="6540678"/>
                      <a:pt x="1282878" y="6540678"/>
                    </a:cubicBezTo>
                    <a:cubicBezTo>
                      <a:pt x="341964" y="6300612"/>
                      <a:pt x="-217259" y="5295893"/>
                      <a:pt x="80106" y="4362304"/>
                    </a:cubicBezTo>
                    <a:cubicBezTo>
                      <a:pt x="501742" y="3081954"/>
                      <a:pt x="1353890" y="1534864"/>
                      <a:pt x="2277051" y="556819"/>
                    </a:cubicBezTo>
                    <a:cubicBezTo>
                      <a:pt x="2612141" y="185606"/>
                      <a:pt x="3077050" y="0"/>
                      <a:pt x="3541960" y="0"/>
                    </a:cubicBezTo>
                    <a:close/>
                  </a:path>
                </a:pathLst>
              </a:custGeom>
            </p:spPr>
          </p:pic>
        </p:grpSp>
      </p:grpSp>
      <p:sp>
        <p:nvSpPr>
          <p:cNvPr id="12" name="TextBox 11"/>
          <p:cNvSpPr txBox="1"/>
          <p:nvPr/>
        </p:nvSpPr>
        <p:spPr>
          <a:xfrm>
            <a:off x="5616714" y="827333"/>
            <a:ext cx="2118209" cy="492443"/>
          </a:xfrm>
          <a:prstGeom prst="rect">
            <a:avLst/>
          </a:prstGeom>
          <a:noFill/>
        </p:spPr>
        <p:txBody>
          <a:bodyPr wrap="none" lIns="0" tIns="0" rIns="0" bIns="0" rtlCol="0">
            <a:spAutoFit/>
          </a:bodyPr>
          <a:lstStyle/>
          <a:p>
            <a:r>
              <a:rPr lang="en-US" sz="3200" dirty="0">
                <a:gradFill flip="none" rotWithShape="1">
                  <a:gsLst>
                    <a:gs pos="0">
                      <a:srgbClr val="41E577"/>
                    </a:gs>
                    <a:gs pos="100000">
                      <a:srgbClr val="0C88A5"/>
                    </a:gs>
                  </a:gsLst>
                  <a:lin ang="2700000" scaled="1"/>
                  <a:tileRect/>
                </a:gradFill>
                <a:latin typeface="Avenir Black" panose="020B0803020203020204" pitchFamily="34" charset="0"/>
              </a:rPr>
              <a:t>Two Content</a:t>
            </a:r>
            <a:endParaRPr lang="en-US" sz="3200" dirty="0">
              <a:gradFill flip="none" rotWithShape="1">
                <a:gsLst>
                  <a:gs pos="0">
                    <a:srgbClr val="41E577"/>
                  </a:gs>
                  <a:gs pos="100000">
                    <a:srgbClr val="0C88A5"/>
                  </a:gs>
                </a:gsLst>
                <a:lin ang="2700000" scaled="1"/>
                <a:tileRect/>
              </a:gradFill>
              <a:latin typeface="Avenir Black" panose="020B0803020203020204" pitchFamily="34" charset="0"/>
            </a:endParaRPr>
          </a:p>
        </p:txBody>
      </p:sp>
      <p:sp>
        <p:nvSpPr>
          <p:cNvPr id="13" name="TextBox 12"/>
          <p:cNvSpPr txBox="1"/>
          <p:nvPr/>
        </p:nvSpPr>
        <p:spPr>
          <a:xfrm>
            <a:off x="5616714" y="1348985"/>
            <a:ext cx="6150751" cy="307777"/>
          </a:xfrm>
          <a:prstGeom prst="rect">
            <a:avLst/>
          </a:prstGeom>
          <a:noFill/>
        </p:spPr>
        <p:txBody>
          <a:bodyPr wrap="square" lIns="0" tIns="0" rIns="0" bIns="0" rtlCol="0">
            <a:spAutoFit/>
          </a:bodyPr>
          <a:lstStyle/>
          <a:p>
            <a:r>
              <a:rPr lang="en-US" sz="2000" dirty="0">
                <a:solidFill>
                  <a:schemeClr val="bg1">
                    <a:lumMod val="65000"/>
                  </a:schemeClr>
                </a:solidFill>
                <a:latin typeface="Avenir" panose="020B0503020203020204" pitchFamily="34" charset="0"/>
              </a:rPr>
              <a:t>Lorem ipsum dolor sit </a:t>
            </a:r>
            <a:r>
              <a:rPr lang="en-US" sz="2000" dirty="0" err="1">
                <a:solidFill>
                  <a:schemeClr val="bg1">
                    <a:lumMod val="65000"/>
                  </a:schemeClr>
                </a:solidFill>
                <a:latin typeface="Avenir" panose="020B0503020203020204" pitchFamily="34" charset="0"/>
              </a:rPr>
              <a:t>amet</a:t>
            </a:r>
            <a:r>
              <a:rPr lang="en-US" sz="2000" dirty="0">
                <a:solidFill>
                  <a:schemeClr val="bg1">
                    <a:lumMod val="65000"/>
                  </a:schemeClr>
                </a:solidFill>
                <a:latin typeface="Avenir" panose="020B0503020203020204" pitchFamily="34" charset="0"/>
              </a:rPr>
              <a:t>, </a:t>
            </a:r>
            <a:r>
              <a:rPr lang="fr-FR" sz="2000" dirty="0">
                <a:solidFill>
                  <a:schemeClr val="bg1">
                    <a:lumMod val="65000"/>
                  </a:schemeClr>
                </a:solidFill>
                <a:latin typeface="Avenir" panose="020B0503020203020204" pitchFamily="34" charset="0"/>
              </a:rPr>
              <a:t>at </a:t>
            </a:r>
            <a:r>
              <a:rPr lang="fr-FR" sz="2000" dirty="0" err="1">
                <a:solidFill>
                  <a:schemeClr val="bg1">
                    <a:lumMod val="65000"/>
                  </a:schemeClr>
                </a:solidFill>
                <a:latin typeface="Avenir" panose="020B0503020203020204" pitchFamily="34" charset="0"/>
              </a:rPr>
              <a:t>iriure</a:t>
            </a:r>
            <a:r>
              <a:rPr lang="fr-FR" sz="2000" dirty="0">
                <a:solidFill>
                  <a:schemeClr val="bg1">
                    <a:lumMod val="65000"/>
                  </a:schemeClr>
                </a:solidFill>
                <a:latin typeface="Avenir" panose="020B0503020203020204" pitchFamily="34" charset="0"/>
              </a:rPr>
              <a:t> </a:t>
            </a:r>
            <a:r>
              <a:rPr lang="fr-FR" sz="2000" dirty="0" err="1">
                <a:solidFill>
                  <a:schemeClr val="bg1">
                    <a:lumMod val="65000"/>
                  </a:schemeClr>
                </a:solidFill>
                <a:latin typeface="Avenir" panose="020B0503020203020204" pitchFamily="34" charset="0"/>
              </a:rPr>
              <a:t>delectus</a:t>
            </a:r>
            <a:r>
              <a:rPr lang="fr-FR" sz="2000" dirty="0">
                <a:solidFill>
                  <a:schemeClr val="bg1">
                    <a:lumMod val="65000"/>
                  </a:schemeClr>
                </a:solidFill>
                <a:latin typeface="Avenir" panose="020B0503020203020204" pitchFamily="34" charset="0"/>
              </a:rPr>
              <a:t> </a:t>
            </a:r>
            <a:r>
              <a:rPr lang="fr-FR" sz="2000" dirty="0" err="1">
                <a:solidFill>
                  <a:schemeClr val="bg1">
                    <a:lumMod val="65000"/>
                  </a:schemeClr>
                </a:solidFill>
                <a:latin typeface="Avenir" panose="020B0503020203020204" pitchFamily="34" charset="0"/>
              </a:rPr>
              <a:t>explicari</a:t>
            </a:r>
            <a:r>
              <a:rPr lang="fr-FR" sz="2000" dirty="0">
                <a:solidFill>
                  <a:schemeClr val="bg1">
                    <a:lumMod val="65000"/>
                  </a:schemeClr>
                </a:solidFill>
                <a:latin typeface="Avenir" panose="020B0503020203020204" pitchFamily="34" charset="0"/>
              </a:rPr>
              <a:t> qui</a:t>
            </a:r>
            <a:endParaRPr lang="en-US" sz="2000" dirty="0">
              <a:solidFill>
                <a:schemeClr val="bg1">
                  <a:lumMod val="65000"/>
                </a:schemeClr>
              </a:solidFill>
              <a:latin typeface="Avenir" panose="020B0503020203020204" pitchFamily="34" charset="0"/>
            </a:endParaRPr>
          </a:p>
        </p:txBody>
      </p:sp>
      <p:sp>
        <p:nvSpPr>
          <p:cNvPr id="59" name="TextBox 58"/>
          <p:cNvSpPr txBox="1"/>
          <p:nvPr/>
        </p:nvSpPr>
        <p:spPr>
          <a:xfrm>
            <a:off x="5632354" y="1983864"/>
            <a:ext cx="6007195" cy="984885"/>
          </a:xfrm>
          <a:prstGeom prst="rect">
            <a:avLst/>
          </a:prstGeom>
          <a:noFill/>
        </p:spPr>
        <p:txBody>
          <a:bodyPr wrap="square" lIns="0" tIns="0" rIns="0" bIns="0" rtlCol="0">
            <a:spAutoFit/>
          </a:bodyPr>
          <a:lstStyle/>
          <a:p>
            <a:r>
              <a:rPr lang="en-US" sz="1600" dirty="0">
                <a:solidFill>
                  <a:schemeClr val="tx1">
                    <a:lumMod val="65000"/>
                    <a:lumOff val="35000"/>
                  </a:schemeClr>
                </a:solidFill>
                <a:latin typeface="Avenir" panose="020B0503020203020204" pitchFamily="34" charset="0"/>
              </a:rPr>
              <a:t>Lorem Ipsum is simply dummy text of the printing and typesetting industry. Lorem Ipsum has been the industry's standard dummy text ever since the 1500s, when an unknown printer took a galley of type and scrambled it to make a type specimen book.</a:t>
            </a:r>
            <a:endParaRPr lang="en-US" sz="1600" dirty="0">
              <a:solidFill>
                <a:schemeClr val="tx1">
                  <a:lumMod val="65000"/>
                  <a:lumOff val="35000"/>
                </a:schemeClr>
              </a:solidFill>
              <a:latin typeface="Avenir" panose="020B0503020203020204" pitchFamily="34" charset="0"/>
            </a:endParaRPr>
          </a:p>
        </p:txBody>
      </p:sp>
      <p:sp>
        <p:nvSpPr>
          <p:cNvPr id="60" name="TextBox 59"/>
          <p:cNvSpPr txBox="1"/>
          <p:nvPr/>
        </p:nvSpPr>
        <p:spPr>
          <a:xfrm>
            <a:off x="5633884" y="3386741"/>
            <a:ext cx="6005665" cy="492443"/>
          </a:xfrm>
          <a:prstGeom prst="rect">
            <a:avLst/>
          </a:prstGeom>
          <a:noFill/>
        </p:spPr>
        <p:txBody>
          <a:bodyPr wrap="square" lIns="0" tIns="0" rIns="0" bIns="0" rtlCol="0">
            <a:spAutoFit/>
          </a:bodyPr>
          <a:lstStyle/>
          <a:p>
            <a:pPr marL="285750" indent="-285750">
              <a:buClr>
                <a:srgbClr val="00CC66"/>
              </a:buClr>
              <a:buFontTx/>
              <a:buChar char="›"/>
            </a:pPr>
            <a:r>
              <a:rPr lang="en-US" sz="1600" dirty="0">
                <a:solidFill>
                  <a:schemeClr val="tx1">
                    <a:lumMod val="65000"/>
                    <a:lumOff val="35000"/>
                  </a:schemeClr>
                </a:solidFill>
                <a:latin typeface="Avenir" panose="020B0503020203020204" pitchFamily="34" charset="0"/>
              </a:rPr>
              <a:t>Lorem Ipsum is simply dummy text of the printing and typesetting industry. Lorem Ipsum has been the industry's standard dummy text</a:t>
            </a:r>
            <a:endParaRPr lang="en-US" sz="1600" dirty="0">
              <a:solidFill>
                <a:schemeClr val="tx1">
                  <a:lumMod val="65000"/>
                  <a:lumOff val="35000"/>
                </a:schemeClr>
              </a:solidFill>
              <a:latin typeface="Avenir" panose="020B0503020203020204" pitchFamily="34" charset="0"/>
            </a:endParaRPr>
          </a:p>
        </p:txBody>
      </p:sp>
      <p:sp>
        <p:nvSpPr>
          <p:cNvPr id="61" name="TextBox 60"/>
          <p:cNvSpPr txBox="1"/>
          <p:nvPr/>
        </p:nvSpPr>
        <p:spPr>
          <a:xfrm>
            <a:off x="5633884" y="4297176"/>
            <a:ext cx="6005665" cy="492443"/>
          </a:xfrm>
          <a:prstGeom prst="rect">
            <a:avLst/>
          </a:prstGeom>
          <a:noFill/>
        </p:spPr>
        <p:txBody>
          <a:bodyPr wrap="square" lIns="0" tIns="0" rIns="0" bIns="0" rtlCol="0">
            <a:spAutoFit/>
          </a:bodyPr>
          <a:lstStyle/>
          <a:p>
            <a:pPr marL="285750" indent="-285750">
              <a:buClr>
                <a:srgbClr val="00CC66"/>
              </a:buClr>
              <a:buFontTx/>
              <a:buChar char="›"/>
            </a:pPr>
            <a:r>
              <a:rPr lang="en-US" sz="1600" dirty="0">
                <a:solidFill>
                  <a:schemeClr val="tx1">
                    <a:lumMod val="65000"/>
                    <a:lumOff val="35000"/>
                  </a:schemeClr>
                </a:solidFill>
                <a:latin typeface="Avenir" panose="020B0503020203020204" pitchFamily="34" charset="0"/>
              </a:rPr>
              <a:t>Lorem Ipsum is simply dummy text of the printing and typesetting industry. Lorem Ipsum has been the industry's standard dummy text</a:t>
            </a:r>
            <a:endParaRPr lang="en-US" sz="1600" dirty="0">
              <a:solidFill>
                <a:schemeClr val="tx1">
                  <a:lumMod val="65000"/>
                  <a:lumOff val="35000"/>
                </a:schemeClr>
              </a:solidFill>
              <a:latin typeface="Avenir" panose="020B0503020203020204" pitchFamily="34" charset="0"/>
            </a:endParaRPr>
          </a:p>
        </p:txBody>
      </p:sp>
      <p:sp>
        <p:nvSpPr>
          <p:cNvPr id="62" name="TextBox 61"/>
          <p:cNvSpPr txBox="1"/>
          <p:nvPr/>
        </p:nvSpPr>
        <p:spPr>
          <a:xfrm>
            <a:off x="5633884" y="5207610"/>
            <a:ext cx="6005665" cy="492443"/>
          </a:xfrm>
          <a:prstGeom prst="rect">
            <a:avLst/>
          </a:prstGeom>
          <a:noFill/>
        </p:spPr>
        <p:txBody>
          <a:bodyPr wrap="square" lIns="0" tIns="0" rIns="0" bIns="0" rtlCol="0">
            <a:spAutoFit/>
          </a:bodyPr>
          <a:lstStyle/>
          <a:p>
            <a:pPr marL="285750" indent="-285750">
              <a:buClr>
                <a:srgbClr val="00CC66"/>
              </a:buClr>
              <a:buFontTx/>
              <a:buChar char="›"/>
            </a:pPr>
            <a:r>
              <a:rPr lang="en-US" sz="1600" dirty="0">
                <a:solidFill>
                  <a:schemeClr val="tx1">
                    <a:lumMod val="65000"/>
                    <a:lumOff val="35000"/>
                  </a:schemeClr>
                </a:solidFill>
                <a:latin typeface="Avenir" panose="020B0503020203020204" pitchFamily="34" charset="0"/>
              </a:rPr>
              <a:t>Lorem Ipsum is simply dummy text of the printing and typesetting industry. Lorem Ipsum has been the industry's standard dummy text</a:t>
            </a:r>
            <a:endParaRPr lang="en-US" sz="1600" dirty="0">
              <a:solidFill>
                <a:schemeClr val="tx1">
                  <a:lumMod val="65000"/>
                  <a:lumOff val="35000"/>
                </a:schemeClr>
              </a:solidFill>
              <a:latin typeface="Avenir" panose="020B0503020203020204" pitchFamily="34" charset="0"/>
            </a:endParaRPr>
          </a:p>
        </p:txBody>
      </p:sp>
      <p:grpSp>
        <p:nvGrpSpPr>
          <p:cNvPr id="70" name="Group 69"/>
          <p:cNvGrpSpPr/>
          <p:nvPr/>
        </p:nvGrpSpPr>
        <p:grpSpPr>
          <a:xfrm>
            <a:off x="9678829" y="0"/>
            <a:ext cx="2513171" cy="518386"/>
            <a:chOff x="9735979" y="0"/>
            <a:chExt cx="2513171" cy="518386"/>
          </a:xfrm>
        </p:grpSpPr>
        <p:sp>
          <p:nvSpPr>
            <p:cNvPr id="67" name="Freeform 5"/>
            <p:cNvSpPr/>
            <p:nvPr/>
          </p:nvSpPr>
          <p:spPr bwMode="auto">
            <a:xfrm flipV="1">
              <a:off x="9735979" y="0"/>
              <a:ext cx="1601001" cy="432576"/>
            </a:xfrm>
            <a:custGeom>
              <a:avLst/>
              <a:gdLst>
                <a:gd name="T0" fmla="*/ 156 w 156"/>
                <a:gd name="T1" fmla="*/ 40 h 40"/>
                <a:gd name="T2" fmla="*/ 136 w 156"/>
                <a:gd name="T3" fmla="*/ 11 h 40"/>
                <a:gd name="T4" fmla="*/ 111 w 156"/>
                <a:gd name="T5" fmla="*/ 3 h 40"/>
                <a:gd name="T6" fmla="*/ 0 w 156"/>
                <a:gd name="T7" fmla="*/ 40 h 40"/>
                <a:gd name="T8" fmla="*/ 156 w 156"/>
                <a:gd name="T9" fmla="*/ 40 h 40"/>
              </a:gdLst>
              <a:ahLst/>
              <a:cxnLst>
                <a:cxn ang="0">
                  <a:pos x="T0" y="T1"/>
                </a:cxn>
                <a:cxn ang="0">
                  <a:pos x="T2" y="T3"/>
                </a:cxn>
                <a:cxn ang="0">
                  <a:pos x="T4" y="T5"/>
                </a:cxn>
                <a:cxn ang="0">
                  <a:pos x="T6" y="T7"/>
                </a:cxn>
                <a:cxn ang="0">
                  <a:pos x="T8" y="T9"/>
                </a:cxn>
              </a:cxnLst>
              <a:rect l="0" t="0" r="r" b="b"/>
              <a:pathLst>
                <a:path w="156" h="40">
                  <a:moveTo>
                    <a:pt x="156" y="40"/>
                  </a:moveTo>
                  <a:cubicBezTo>
                    <a:pt x="136" y="11"/>
                    <a:pt x="136" y="11"/>
                    <a:pt x="136" y="11"/>
                  </a:cubicBezTo>
                  <a:cubicBezTo>
                    <a:pt x="131" y="3"/>
                    <a:pt x="120" y="0"/>
                    <a:pt x="111" y="3"/>
                  </a:cubicBezTo>
                  <a:cubicBezTo>
                    <a:pt x="0" y="40"/>
                    <a:pt x="0" y="40"/>
                    <a:pt x="0" y="40"/>
                  </a:cubicBezTo>
                  <a:lnTo>
                    <a:pt x="156" y="40"/>
                  </a:lnTo>
                  <a:close/>
                </a:path>
              </a:pathLst>
            </a:custGeom>
            <a:gradFill flip="none" rotWithShape="1">
              <a:gsLst>
                <a:gs pos="0">
                  <a:schemeClr val="bg1">
                    <a:lumMod val="65000"/>
                    <a:alpha val="50000"/>
                  </a:schemeClr>
                </a:gs>
                <a:gs pos="100000">
                  <a:schemeClr val="bg1">
                    <a:lumMod val="85000"/>
                    <a:alpha val="50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8" name="Freeform 7"/>
            <p:cNvSpPr/>
            <p:nvPr/>
          </p:nvSpPr>
          <p:spPr bwMode="auto">
            <a:xfrm flipV="1">
              <a:off x="10382492" y="0"/>
              <a:ext cx="1866658" cy="518386"/>
            </a:xfrm>
            <a:custGeom>
              <a:avLst/>
              <a:gdLst>
                <a:gd name="T0" fmla="*/ 0 w 182"/>
                <a:gd name="T1" fmla="*/ 48 h 48"/>
                <a:gd name="T2" fmla="*/ 131 w 182"/>
                <a:gd name="T3" fmla="*/ 4 h 48"/>
                <a:gd name="T4" fmla="*/ 157 w 182"/>
                <a:gd name="T5" fmla="*/ 12 h 48"/>
                <a:gd name="T6" fmla="*/ 182 w 182"/>
                <a:gd name="T7" fmla="*/ 48 h 48"/>
                <a:gd name="T8" fmla="*/ 0 w 182"/>
                <a:gd name="T9" fmla="*/ 48 h 48"/>
              </a:gdLst>
              <a:ahLst/>
              <a:cxnLst>
                <a:cxn ang="0">
                  <a:pos x="T0" y="T1"/>
                </a:cxn>
                <a:cxn ang="0">
                  <a:pos x="T2" y="T3"/>
                </a:cxn>
                <a:cxn ang="0">
                  <a:pos x="T4" y="T5"/>
                </a:cxn>
                <a:cxn ang="0">
                  <a:pos x="T6" y="T7"/>
                </a:cxn>
                <a:cxn ang="0">
                  <a:pos x="T8" y="T9"/>
                </a:cxn>
              </a:cxnLst>
              <a:rect l="0" t="0" r="r" b="b"/>
              <a:pathLst>
                <a:path w="182" h="48">
                  <a:moveTo>
                    <a:pt x="0" y="48"/>
                  </a:moveTo>
                  <a:cubicBezTo>
                    <a:pt x="131" y="4"/>
                    <a:pt x="131" y="4"/>
                    <a:pt x="131" y="4"/>
                  </a:cubicBezTo>
                  <a:cubicBezTo>
                    <a:pt x="141" y="0"/>
                    <a:pt x="151" y="4"/>
                    <a:pt x="157" y="12"/>
                  </a:cubicBezTo>
                  <a:cubicBezTo>
                    <a:pt x="182" y="48"/>
                    <a:pt x="182" y="48"/>
                    <a:pt x="182" y="48"/>
                  </a:cubicBezTo>
                  <a:lnTo>
                    <a:pt x="0" y="48"/>
                  </a:lnTo>
                  <a:close/>
                </a:path>
              </a:pathLst>
            </a:custGeom>
            <a:gradFill flip="none" rotWithShape="1">
              <a:gsLst>
                <a:gs pos="0">
                  <a:srgbClr val="41E577"/>
                </a:gs>
                <a:gs pos="100000">
                  <a:srgbClr val="0C88A5">
                    <a:alpha val="50000"/>
                  </a:srgbClr>
                </a:gs>
              </a:gsLst>
              <a:lin ang="2700000" scaled="1"/>
              <a:tileRect/>
            </a:gradFill>
            <a:ln>
              <a:noFill/>
            </a:ln>
          </p:spPr>
          <p:txBody>
            <a:bodyPr vert="horz" wrap="square" lIns="91440" tIns="45720" rIns="91440" bIns="45720" numCol="1" anchor="t" anchorCtr="0" compatLnSpc="1"/>
            <a:lstStyle/>
            <a:p>
              <a:endParaRPr lang="en-US"/>
            </a:p>
          </p:txBody>
        </p:sp>
      </p:grpSp>
      <p:pic>
        <p:nvPicPr>
          <p:cNvPr id="72" name="Picture 71"/>
          <p:cNvPicPr>
            <a:picLocks noChangeAspect="1"/>
          </p:cNvPicPr>
          <p:nvPr/>
        </p:nvPicPr>
        <p:blipFill>
          <a:blip r:embed="rId2"/>
          <a:stretch>
            <a:fillRect/>
          </a:stretch>
        </p:blipFill>
        <p:spPr>
          <a:xfrm>
            <a:off x="286261" y="6343884"/>
            <a:ext cx="761489" cy="215665"/>
          </a:xfrm>
          <a:prstGeom prst="rect">
            <a:avLst/>
          </a:prstGeom>
        </p:spPr>
      </p:pic>
      <p:sp>
        <p:nvSpPr>
          <p:cNvPr id="77" name="TextBox 76"/>
          <p:cNvSpPr txBox="1"/>
          <p:nvPr/>
        </p:nvSpPr>
        <p:spPr>
          <a:xfrm>
            <a:off x="11538858" y="0"/>
            <a:ext cx="301686" cy="369332"/>
          </a:xfrm>
          <a:prstGeom prst="rect">
            <a:avLst/>
          </a:prstGeom>
          <a:noFill/>
        </p:spPr>
        <p:txBody>
          <a:bodyPr wrap="none" rtlCol="0">
            <a:spAutoFit/>
          </a:bodyPr>
          <a:lstStyle/>
          <a:p>
            <a:pPr algn="ctr"/>
            <a:r>
              <a:rPr lang="en-US" b="1" dirty="0">
                <a:solidFill>
                  <a:schemeClr val="bg1"/>
                </a:solidFill>
                <a:latin typeface="Avenir" panose="020B0503020203020204"/>
              </a:rPr>
              <a:t>2</a:t>
            </a:r>
            <a:endParaRPr lang="id-ID" b="1" dirty="0">
              <a:solidFill>
                <a:schemeClr val="bg1"/>
              </a:solidFill>
              <a:latin typeface="Avenir" panose="020B0503020203020204"/>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3895</Words>
  <Application>WPS Presentation</Application>
  <PresentationFormat>Widescreen</PresentationFormat>
  <Paragraphs>118</Paragraphs>
  <Slides>9</Slides>
  <Notes>2</Notes>
  <HiddenSlides>0</HiddenSlides>
  <MMClips>0</MMClips>
  <ScaleCrop>false</ScaleCrop>
  <HeadingPairs>
    <vt:vector size="6" baseType="variant">
      <vt:variant>
        <vt:lpstr>已用的字体</vt:lpstr>
      </vt:variant>
      <vt:variant>
        <vt:i4>20</vt:i4>
      </vt:variant>
      <vt:variant>
        <vt:lpstr>主题</vt:lpstr>
      </vt:variant>
      <vt:variant>
        <vt:i4>2</vt:i4>
      </vt:variant>
      <vt:variant>
        <vt:lpstr>幻灯片标题</vt:lpstr>
      </vt:variant>
      <vt:variant>
        <vt:i4>9</vt:i4>
      </vt:variant>
    </vt:vector>
  </HeadingPairs>
  <TitlesOfParts>
    <vt:vector size="31" baseType="lpstr">
      <vt:lpstr>Arial</vt:lpstr>
      <vt:lpstr>SimSun</vt:lpstr>
      <vt:lpstr>Wingdings</vt:lpstr>
      <vt:lpstr>Calibri</vt:lpstr>
      <vt:lpstr>Segoe UI</vt:lpstr>
      <vt:lpstr>Open Sans</vt:lpstr>
      <vt:lpstr>Segoe Print</vt:lpstr>
      <vt:lpstr>Open Sans Light</vt:lpstr>
      <vt:lpstr>Calibri Light</vt:lpstr>
      <vt:lpstr>Adobe Caslon Pro Bold</vt:lpstr>
      <vt:lpstr>Avenir</vt:lpstr>
      <vt:lpstr>Avenir Black</vt:lpstr>
      <vt:lpstr>Yu Gothic UI Semibold</vt:lpstr>
      <vt:lpstr>Avenir</vt:lpstr>
      <vt:lpstr>Microsoft YaHei</vt:lpstr>
      <vt:lpstr>Arial Unicode MS</vt:lpstr>
      <vt:lpstr>Times New Roman</vt:lpstr>
      <vt:lpstr>Yu Gothic UI</vt:lpstr>
      <vt:lpstr>Calibri</vt:lpstr>
      <vt:lpstr>Times New Roman</vt:lpstr>
      <vt:lpstr>Office Theme</vt:lpstr>
      <vt:lpstr>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Deni Pramadita</dc:creator>
  <cp:lastModifiedBy>WPS_1705411946</cp:lastModifiedBy>
  <cp:revision>23</cp:revision>
  <dcterms:created xsi:type="dcterms:W3CDTF">2017-12-01T17:59:00Z</dcterms:created>
  <dcterms:modified xsi:type="dcterms:W3CDTF">2024-05-30T11:12:24Z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51EE9C4C64924FC5BD20E5685AD3FB08_12</vt:lpwstr>
  </property>
  <property fmtid="{D5CDD505-2E9C-101B-9397-08002B2CF9AE}" pid="3" name="KSOProductBuildVer">
    <vt:lpwstr>1033-12.2.0.17115</vt:lpwstr>
  </property>
</Properties>
</file>

<file path=docProps/thumbnail.jpeg>
</file>